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9" r:id="rId4"/>
    <p:sldId id="260" r:id="rId5"/>
    <p:sldId id="264" r:id="rId6"/>
    <p:sldId id="265" r:id="rId7"/>
    <p:sldId id="266" r:id="rId8"/>
    <p:sldId id="267" r:id="rId9"/>
    <p:sldId id="269" r:id="rId10"/>
    <p:sldId id="270" r:id="rId11"/>
    <p:sldId id="271" r:id="rId12"/>
    <p:sldId id="272"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1B75"/>
    <a:srgbClr val="1B75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47" autoAdjust="0"/>
  </p:normalViewPr>
  <p:slideViewPr>
    <p:cSldViewPr snapToGrid="0">
      <p:cViewPr>
        <p:scale>
          <a:sx n="66" d="100"/>
          <a:sy n="66" d="100"/>
        </p:scale>
        <p:origin x="2178" y="19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A5FBC-2CFE-4DDB-AD15-76A07E589638}"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640D3-8E3E-4860-BC5C-49975287C3C1}" type="slidenum">
              <a:rPr lang="en-US" smtClean="0"/>
              <a:t>‹#›</a:t>
            </a:fld>
            <a:endParaRPr lang="en-US"/>
          </a:p>
        </p:txBody>
      </p:sp>
    </p:spTree>
    <p:extLst>
      <p:ext uri="{BB962C8B-B14F-4D97-AF65-F5344CB8AC3E}">
        <p14:creationId xmlns:p14="http://schemas.microsoft.com/office/powerpoint/2010/main" val="4283728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p:cNvSpPr>
            <a:spLocks noGrp="1"/>
          </p:cNvSpPr>
          <p:nvPr>
            <p:ph type="sldNum" sz="quarter" idx="5"/>
          </p:nvPr>
        </p:nvSpPr>
        <p:spPr/>
        <p:txBody>
          <a:bodyPr/>
          <a:lstStyle/>
          <a:p>
            <a:fld id="{62E640D3-8E3E-4860-BC5C-49975287C3C1}" type="slidenum">
              <a:rPr lang="en-US" smtClean="0"/>
              <a:t>4</a:t>
            </a:fld>
            <a:endParaRPr lang="en-US"/>
          </a:p>
        </p:txBody>
      </p:sp>
    </p:spTree>
    <p:extLst>
      <p:ext uri="{BB962C8B-B14F-4D97-AF65-F5344CB8AC3E}">
        <p14:creationId xmlns:p14="http://schemas.microsoft.com/office/powerpoint/2010/main" val="1270438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7C850-BB73-FE10-02B1-D51843EF2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DB108-AC86-89DC-A2D2-6C3EB80F8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EB7CBA-CC08-815C-7944-703D90A02B37}"/>
              </a:ext>
            </a:extLst>
          </p:cNvPr>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a:extLst>
              <a:ext uri="{FF2B5EF4-FFF2-40B4-BE49-F238E27FC236}">
                <a16:creationId xmlns:a16="http://schemas.microsoft.com/office/drawing/2014/main" id="{55767A95-33B5-50FE-2891-05DD5F8C5025}"/>
              </a:ext>
            </a:extLst>
          </p:cNvPr>
          <p:cNvSpPr>
            <a:spLocks noGrp="1"/>
          </p:cNvSpPr>
          <p:nvPr>
            <p:ph type="sldNum" sz="quarter" idx="5"/>
          </p:nvPr>
        </p:nvSpPr>
        <p:spPr/>
        <p:txBody>
          <a:bodyPr/>
          <a:lstStyle/>
          <a:p>
            <a:fld id="{62E640D3-8E3E-4860-BC5C-49975287C3C1}" type="slidenum">
              <a:rPr lang="en-US" smtClean="0"/>
              <a:t>13</a:t>
            </a:fld>
            <a:endParaRPr lang="en-US"/>
          </a:p>
        </p:txBody>
      </p:sp>
    </p:spTree>
    <p:extLst>
      <p:ext uri="{BB962C8B-B14F-4D97-AF65-F5344CB8AC3E}">
        <p14:creationId xmlns:p14="http://schemas.microsoft.com/office/powerpoint/2010/main" val="12577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193D6-49AC-83BD-044E-14C1B9223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8DB1F-D25D-AC3F-B01C-41573EB43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C680B5-D15A-A2A3-E5EA-3B5C8186F6DE}"/>
              </a:ext>
            </a:extLst>
          </p:cNvPr>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a:extLst>
              <a:ext uri="{FF2B5EF4-FFF2-40B4-BE49-F238E27FC236}">
                <a16:creationId xmlns:a16="http://schemas.microsoft.com/office/drawing/2014/main" id="{DEED1E09-3EB8-A372-FC03-807DC0CDE5AB}"/>
              </a:ext>
            </a:extLst>
          </p:cNvPr>
          <p:cNvSpPr>
            <a:spLocks noGrp="1"/>
          </p:cNvSpPr>
          <p:nvPr>
            <p:ph type="sldNum" sz="quarter" idx="5"/>
          </p:nvPr>
        </p:nvSpPr>
        <p:spPr/>
        <p:txBody>
          <a:bodyPr/>
          <a:lstStyle/>
          <a:p>
            <a:fld id="{62E640D3-8E3E-4860-BC5C-49975287C3C1}" type="slidenum">
              <a:rPr lang="en-US" smtClean="0"/>
              <a:t>5</a:t>
            </a:fld>
            <a:endParaRPr lang="en-US"/>
          </a:p>
        </p:txBody>
      </p:sp>
    </p:spTree>
    <p:extLst>
      <p:ext uri="{BB962C8B-B14F-4D97-AF65-F5344CB8AC3E}">
        <p14:creationId xmlns:p14="http://schemas.microsoft.com/office/powerpoint/2010/main" val="246878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D7C9C-1EA5-DB50-C8C8-D3D421BC3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103D5-8978-80A7-A6A1-846A521A9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B21D9-8726-9F45-7E6E-23B26AF94676}"/>
              </a:ext>
            </a:extLst>
          </p:cNvPr>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a:extLst>
              <a:ext uri="{FF2B5EF4-FFF2-40B4-BE49-F238E27FC236}">
                <a16:creationId xmlns:a16="http://schemas.microsoft.com/office/drawing/2014/main" id="{29EC7A82-3F29-E885-BA3A-E09163C4CB9E}"/>
              </a:ext>
            </a:extLst>
          </p:cNvPr>
          <p:cNvSpPr>
            <a:spLocks noGrp="1"/>
          </p:cNvSpPr>
          <p:nvPr>
            <p:ph type="sldNum" sz="quarter" idx="5"/>
          </p:nvPr>
        </p:nvSpPr>
        <p:spPr/>
        <p:txBody>
          <a:bodyPr/>
          <a:lstStyle/>
          <a:p>
            <a:fld id="{62E640D3-8E3E-4860-BC5C-49975287C3C1}" type="slidenum">
              <a:rPr lang="en-US" smtClean="0"/>
              <a:t>6</a:t>
            </a:fld>
            <a:endParaRPr lang="en-US"/>
          </a:p>
        </p:txBody>
      </p:sp>
    </p:spTree>
    <p:extLst>
      <p:ext uri="{BB962C8B-B14F-4D97-AF65-F5344CB8AC3E}">
        <p14:creationId xmlns:p14="http://schemas.microsoft.com/office/powerpoint/2010/main" val="371160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71411-4D1B-F00C-461E-031E95A0D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EA0FC8-2A7E-6D39-AA28-C0D536643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845739-DFF0-B3EF-2E2E-320C85582D55}"/>
              </a:ext>
            </a:extLst>
          </p:cNvPr>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a:extLst>
              <a:ext uri="{FF2B5EF4-FFF2-40B4-BE49-F238E27FC236}">
                <a16:creationId xmlns:a16="http://schemas.microsoft.com/office/drawing/2014/main" id="{2019672F-109C-904C-354C-5BE254C08929}"/>
              </a:ext>
            </a:extLst>
          </p:cNvPr>
          <p:cNvSpPr>
            <a:spLocks noGrp="1"/>
          </p:cNvSpPr>
          <p:nvPr>
            <p:ph type="sldNum" sz="quarter" idx="5"/>
          </p:nvPr>
        </p:nvSpPr>
        <p:spPr/>
        <p:txBody>
          <a:bodyPr/>
          <a:lstStyle/>
          <a:p>
            <a:fld id="{62E640D3-8E3E-4860-BC5C-49975287C3C1}" type="slidenum">
              <a:rPr lang="en-US" smtClean="0"/>
              <a:t>7</a:t>
            </a:fld>
            <a:endParaRPr lang="en-US"/>
          </a:p>
        </p:txBody>
      </p:sp>
    </p:spTree>
    <p:extLst>
      <p:ext uri="{BB962C8B-B14F-4D97-AF65-F5344CB8AC3E}">
        <p14:creationId xmlns:p14="http://schemas.microsoft.com/office/powerpoint/2010/main" val="55379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54FE1-3041-0A11-DEA8-4FA2D8B59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0E558-FEC6-02E5-0B67-E686EB9B1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2766D-9900-AE95-1F8E-97A9357B5CD2}"/>
              </a:ext>
            </a:extLst>
          </p:cNvPr>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a:extLst>
              <a:ext uri="{FF2B5EF4-FFF2-40B4-BE49-F238E27FC236}">
                <a16:creationId xmlns:a16="http://schemas.microsoft.com/office/drawing/2014/main" id="{0ADFC5A8-550F-ED58-56C4-7D9C4F93D20D}"/>
              </a:ext>
            </a:extLst>
          </p:cNvPr>
          <p:cNvSpPr>
            <a:spLocks noGrp="1"/>
          </p:cNvSpPr>
          <p:nvPr>
            <p:ph type="sldNum" sz="quarter" idx="5"/>
          </p:nvPr>
        </p:nvSpPr>
        <p:spPr/>
        <p:txBody>
          <a:bodyPr/>
          <a:lstStyle/>
          <a:p>
            <a:fld id="{62E640D3-8E3E-4860-BC5C-49975287C3C1}" type="slidenum">
              <a:rPr lang="en-US" smtClean="0"/>
              <a:t>8</a:t>
            </a:fld>
            <a:endParaRPr lang="en-US"/>
          </a:p>
        </p:txBody>
      </p:sp>
    </p:spTree>
    <p:extLst>
      <p:ext uri="{BB962C8B-B14F-4D97-AF65-F5344CB8AC3E}">
        <p14:creationId xmlns:p14="http://schemas.microsoft.com/office/powerpoint/2010/main" val="384621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79421-4571-5935-6F97-D15E370E96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743C3-E136-3BAA-0850-B69B5595FB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A93C9-CC93-C19C-BC3B-4519B2336CB8}"/>
              </a:ext>
            </a:extLst>
          </p:cNvPr>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a:extLst>
              <a:ext uri="{FF2B5EF4-FFF2-40B4-BE49-F238E27FC236}">
                <a16:creationId xmlns:a16="http://schemas.microsoft.com/office/drawing/2014/main" id="{9514B3E6-F1F6-CF6F-A61A-90CCA189BB9C}"/>
              </a:ext>
            </a:extLst>
          </p:cNvPr>
          <p:cNvSpPr>
            <a:spLocks noGrp="1"/>
          </p:cNvSpPr>
          <p:nvPr>
            <p:ph type="sldNum" sz="quarter" idx="5"/>
          </p:nvPr>
        </p:nvSpPr>
        <p:spPr/>
        <p:txBody>
          <a:bodyPr/>
          <a:lstStyle/>
          <a:p>
            <a:fld id="{62E640D3-8E3E-4860-BC5C-49975287C3C1}" type="slidenum">
              <a:rPr lang="en-US" smtClean="0"/>
              <a:t>9</a:t>
            </a:fld>
            <a:endParaRPr lang="en-US"/>
          </a:p>
        </p:txBody>
      </p:sp>
    </p:spTree>
    <p:extLst>
      <p:ext uri="{BB962C8B-B14F-4D97-AF65-F5344CB8AC3E}">
        <p14:creationId xmlns:p14="http://schemas.microsoft.com/office/powerpoint/2010/main" val="510750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EB9B9-B115-C1BA-3D6F-61AFE328E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891EB-F53F-A37B-A484-68C30ACDEE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17AE2-E55F-BC93-AC58-361EEFBC0A91}"/>
              </a:ext>
            </a:extLst>
          </p:cNvPr>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a:extLst>
              <a:ext uri="{FF2B5EF4-FFF2-40B4-BE49-F238E27FC236}">
                <a16:creationId xmlns:a16="http://schemas.microsoft.com/office/drawing/2014/main" id="{B53EF97F-52FC-28AC-1E76-A3126D559248}"/>
              </a:ext>
            </a:extLst>
          </p:cNvPr>
          <p:cNvSpPr>
            <a:spLocks noGrp="1"/>
          </p:cNvSpPr>
          <p:nvPr>
            <p:ph type="sldNum" sz="quarter" idx="5"/>
          </p:nvPr>
        </p:nvSpPr>
        <p:spPr/>
        <p:txBody>
          <a:bodyPr/>
          <a:lstStyle/>
          <a:p>
            <a:fld id="{62E640D3-8E3E-4860-BC5C-49975287C3C1}" type="slidenum">
              <a:rPr lang="en-US" smtClean="0"/>
              <a:t>10</a:t>
            </a:fld>
            <a:endParaRPr lang="en-US"/>
          </a:p>
        </p:txBody>
      </p:sp>
    </p:spTree>
    <p:extLst>
      <p:ext uri="{BB962C8B-B14F-4D97-AF65-F5344CB8AC3E}">
        <p14:creationId xmlns:p14="http://schemas.microsoft.com/office/powerpoint/2010/main" val="3764493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33871-0626-E60F-E938-784868C56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629F1B-DE1D-C03D-857E-0AB5E575F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407DF-CC04-15EF-A36A-7B425BBA8CC7}"/>
              </a:ext>
            </a:extLst>
          </p:cNvPr>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a:extLst>
              <a:ext uri="{FF2B5EF4-FFF2-40B4-BE49-F238E27FC236}">
                <a16:creationId xmlns:a16="http://schemas.microsoft.com/office/drawing/2014/main" id="{D12B84DC-3C1B-D82E-FCAC-A255F9008A77}"/>
              </a:ext>
            </a:extLst>
          </p:cNvPr>
          <p:cNvSpPr>
            <a:spLocks noGrp="1"/>
          </p:cNvSpPr>
          <p:nvPr>
            <p:ph type="sldNum" sz="quarter" idx="5"/>
          </p:nvPr>
        </p:nvSpPr>
        <p:spPr/>
        <p:txBody>
          <a:bodyPr/>
          <a:lstStyle/>
          <a:p>
            <a:fld id="{62E640D3-8E3E-4860-BC5C-49975287C3C1}" type="slidenum">
              <a:rPr lang="en-US" smtClean="0"/>
              <a:t>11</a:t>
            </a:fld>
            <a:endParaRPr lang="en-US"/>
          </a:p>
        </p:txBody>
      </p:sp>
    </p:spTree>
    <p:extLst>
      <p:ext uri="{BB962C8B-B14F-4D97-AF65-F5344CB8AC3E}">
        <p14:creationId xmlns:p14="http://schemas.microsoft.com/office/powerpoint/2010/main" val="3286364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414AD-BAB5-7A2E-6137-DC5F83453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5BDB-5B76-801B-C0B5-EAFA85A00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F5E4D-8A76-5863-AFC1-DCEABAD94A90}"/>
              </a:ext>
            </a:extLst>
          </p:cNvPr>
          <p:cNvSpPr>
            <a:spLocks noGrp="1"/>
          </p:cNvSpPr>
          <p:nvPr>
            <p:ph type="body" idx="1"/>
          </p:nvPr>
        </p:nvSpPr>
        <p:spPr/>
        <p:txBody>
          <a:bodyPr/>
          <a:lstStyle/>
          <a:p>
            <a:r>
              <a:rPr lang="en-US"/>
              <a:t>In traditional math learning environments, students often struggle to achieve a deep, conceptual understanding of mathematical concepts. Many online platforms provide problem-solving opportunities, but they lack interactive elements that foster guided learning and intellectual dialogue. Moreover, there is limited scope for dynamic feedback, adaptive challenges, and competitive engagement, which can further discourage students from exploring advanced math topics. </a:t>
            </a:r>
          </a:p>
          <a:p>
            <a:endParaRPr lang="en-US"/>
          </a:p>
          <a:p>
            <a:r>
              <a:rPr lang="en-US"/>
              <a:t>This lack of engagement and interaction leaves a gap for learners who would benefit from personalized guidance, community-driven problem-solving, and a competitive platform to track progress and skills development. </a:t>
            </a:r>
          </a:p>
          <a:p>
            <a:endParaRPr lang="en-US"/>
          </a:p>
          <a:p>
            <a:r>
              <a:rPr lang="en-US"/>
              <a:t>MathXplorer aims to fill this gap by offering an interactive web-based platform that combines math problem-solving with competitive challenges, an adaptive rating system, and a unique Socratic dialogue-based chatbot. This platform will provide learners with personalized guidance, help them think critically, and foster a community that encourages collaborative and competitive learning.</a:t>
            </a:r>
          </a:p>
        </p:txBody>
      </p:sp>
      <p:sp>
        <p:nvSpPr>
          <p:cNvPr id="4" name="Slide Number Placeholder 3">
            <a:extLst>
              <a:ext uri="{FF2B5EF4-FFF2-40B4-BE49-F238E27FC236}">
                <a16:creationId xmlns:a16="http://schemas.microsoft.com/office/drawing/2014/main" id="{3BDE043C-EE15-3942-1D4B-757E251DA94E}"/>
              </a:ext>
            </a:extLst>
          </p:cNvPr>
          <p:cNvSpPr>
            <a:spLocks noGrp="1"/>
          </p:cNvSpPr>
          <p:nvPr>
            <p:ph type="sldNum" sz="quarter" idx="5"/>
          </p:nvPr>
        </p:nvSpPr>
        <p:spPr/>
        <p:txBody>
          <a:bodyPr/>
          <a:lstStyle/>
          <a:p>
            <a:fld id="{62E640D3-8E3E-4860-BC5C-49975287C3C1}" type="slidenum">
              <a:rPr lang="en-US" smtClean="0"/>
              <a:t>12</a:t>
            </a:fld>
            <a:endParaRPr lang="en-US"/>
          </a:p>
        </p:txBody>
      </p:sp>
    </p:spTree>
    <p:extLst>
      <p:ext uri="{BB962C8B-B14F-4D97-AF65-F5344CB8AC3E}">
        <p14:creationId xmlns:p14="http://schemas.microsoft.com/office/powerpoint/2010/main" val="2861110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5889-836A-4AAE-65A4-ABD621CB18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0E826D-FA81-FEA8-E3C7-0315C73B79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2CA8D3-1600-CBBE-E5DB-B484A887C148}"/>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5" name="Footer Placeholder 4">
            <a:extLst>
              <a:ext uri="{FF2B5EF4-FFF2-40B4-BE49-F238E27FC236}">
                <a16:creationId xmlns:a16="http://schemas.microsoft.com/office/drawing/2014/main" id="{D5562DE9-8B93-7E4E-88A3-069123FFBA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D29F3-A000-D865-95BC-E31B521752AE}"/>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397332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91BBD-DD32-A59F-2E8E-5F6155F667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10867F-F7F4-D155-E965-A30BE8989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C603C-7BC0-97C9-D259-1908725D4B10}"/>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5" name="Footer Placeholder 4">
            <a:extLst>
              <a:ext uri="{FF2B5EF4-FFF2-40B4-BE49-F238E27FC236}">
                <a16:creationId xmlns:a16="http://schemas.microsoft.com/office/drawing/2014/main" id="{5DD89F99-34DB-187F-3100-B4688264D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231E5-1CA7-E018-DF7A-0C591E3D87FD}"/>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1670972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E7F1F0-9AFF-635F-8F74-3D20E03DA7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1E3D16-FB66-6BBD-AAC1-0226F4A16F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E14E6-EF39-2F9D-9AF3-5B221C72AF1E}"/>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5" name="Footer Placeholder 4">
            <a:extLst>
              <a:ext uri="{FF2B5EF4-FFF2-40B4-BE49-F238E27FC236}">
                <a16:creationId xmlns:a16="http://schemas.microsoft.com/office/drawing/2014/main" id="{EBAD6720-CCBD-B18B-C701-76108D3D8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C03FB-9E0F-64FB-DC5B-EFDF83AB6E2D}"/>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1029467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3897B-0AEA-BE8E-2E32-2EC9E4E82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886B1-7312-0C95-96AB-696345F10C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0CEB7-9717-27E3-9ED3-8AF11D244321}"/>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5" name="Footer Placeholder 4">
            <a:extLst>
              <a:ext uri="{FF2B5EF4-FFF2-40B4-BE49-F238E27FC236}">
                <a16:creationId xmlns:a16="http://schemas.microsoft.com/office/drawing/2014/main" id="{078D0325-2616-632E-D9CE-151C8B001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77791-9712-FB20-363B-B2F12C9F82A4}"/>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377044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0F1A-2EC3-2CE8-CF13-8C6DD4CD3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9F1DB5-CE43-28C8-4ED2-7DA09C0D5E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6BA8B-2E1B-947D-68AF-72F18E8EA95A}"/>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5" name="Footer Placeholder 4">
            <a:extLst>
              <a:ext uri="{FF2B5EF4-FFF2-40B4-BE49-F238E27FC236}">
                <a16:creationId xmlns:a16="http://schemas.microsoft.com/office/drawing/2014/main" id="{9DBB79DA-6409-308A-120B-FE72A0743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83E9A-D065-1E01-8FB4-6FB6ADCD659B}"/>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302790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B1D2-849B-E2FE-BDB0-8A2C79C78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65AE32-10E3-5005-8F9F-595D8ABC31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DAF69A-186E-A32F-A431-703A5C624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D7A477-FD3E-9508-6C21-751F22988291}"/>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6" name="Footer Placeholder 5">
            <a:extLst>
              <a:ext uri="{FF2B5EF4-FFF2-40B4-BE49-F238E27FC236}">
                <a16:creationId xmlns:a16="http://schemas.microsoft.com/office/drawing/2014/main" id="{CA18EAEA-7F1B-7C24-BDB2-66841C29A3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91BF0D-AD75-4A5A-1343-F9344D9E446C}"/>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248250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9ECA-E580-398B-A04E-8EB7BDDADA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F03D29-DB54-77DE-DCFA-F9AD65E02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B1EA8D-6C3A-DBD5-1777-BAB3532B48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1C4BCA-20DE-B0CA-CDE1-6036CC82DF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3BBEF8-1FD5-6350-3C33-DC8E8D6F71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48D9B9-CEA2-75E4-F5E8-43F6EF5038DC}"/>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8" name="Footer Placeholder 7">
            <a:extLst>
              <a:ext uri="{FF2B5EF4-FFF2-40B4-BE49-F238E27FC236}">
                <a16:creationId xmlns:a16="http://schemas.microsoft.com/office/drawing/2014/main" id="{BD9EE6CC-1554-CE0D-C710-F0D28731CE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FE337A-7470-F74D-60C2-4346FF49E1F0}"/>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160425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DE32-0863-BB88-2F57-2C2C3C62C9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82EA5D-EC83-C768-7722-C31FE3156600}"/>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4" name="Footer Placeholder 3">
            <a:extLst>
              <a:ext uri="{FF2B5EF4-FFF2-40B4-BE49-F238E27FC236}">
                <a16:creationId xmlns:a16="http://schemas.microsoft.com/office/drawing/2014/main" id="{9AF8D8BB-3790-3290-4B65-C4A26C682D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268102-BFAC-5634-99C6-262DF54AF4B2}"/>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3316110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16DD90-0EDE-B9B9-ADEE-EAB75D7384EE}"/>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3" name="Footer Placeholder 2">
            <a:extLst>
              <a:ext uri="{FF2B5EF4-FFF2-40B4-BE49-F238E27FC236}">
                <a16:creationId xmlns:a16="http://schemas.microsoft.com/office/drawing/2014/main" id="{87B4CE5D-7E47-CA8C-A066-B56A11A6B0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B18B7C-C598-12C0-8550-B8848B15A368}"/>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3966284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9717-4B5A-3C98-9131-F28EE6AE0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743C01-1914-2FE2-3150-96B54B5B82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BE24CA-91CF-3EF9-CF0C-A817D19FF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26C8C0-FD90-D7F6-CFBC-0F6E23EEA772}"/>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6" name="Footer Placeholder 5">
            <a:extLst>
              <a:ext uri="{FF2B5EF4-FFF2-40B4-BE49-F238E27FC236}">
                <a16:creationId xmlns:a16="http://schemas.microsoft.com/office/drawing/2014/main" id="{20DE0669-D92C-510F-2979-1E5D689690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EA0214-5042-E040-5BCE-939A02DFD230}"/>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1084631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32B5-ADFD-7334-4381-3DE72B689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919318-82C9-5CF8-643B-C86D08F32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393AC-78F5-ABAF-74B0-96B3D1920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98F5F-6D7F-1112-FC8B-857B1B072729}"/>
              </a:ext>
            </a:extLst>
          </p:cNvPr>
          <p:cNvSpPr>
            <a:spLocks noGrp="1"/>
          </p:cNvSpPr>
          <p:nvPr>
            <p:ph type="dt" sz="half" idx="10"/>
          </p:nvPr>
        </p:nvSpPr>
        <p:spPr/>
        <p:txBody>
          <a:bodyPr/>
          <a:lstStyle/>
          <a:p>
            <a:fld id="{4BC46EF1-BCF3-4808-832D-91D8996D3CA5}" type="datetimeFigureOut">
              <a:rPr lang="en-US" smtClean="0"/>
              <a:t>11/5/2024</a:t>
            </a:fld>
            <a:endParaRPr lang="en-US"/>
          </a:p>
        </p:txBody>
      </p:sp>
      <p:sp>
        <p:nvSpPr>
          <p:cNvPr id="6" name="Footer Placeholder 5">
            <a:extLst>
              <a:ext uri="{FF2B5EF4-FFF2-40B4-BE49-F238E27FC236}">
                <a16:creationId xmlns:a16="http://schemas.microsoft.com/office/drawing/2014/main" id="{D1308DF6-6BD7-996D-516E-F1703FF5C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5F18E-9F3C-2826-FCDF-2122B1B39C53}"/>
              </a:ext>
            </a:extLst>
          </p:cNvPr>
          <p:cNvSpPr>
            <a:spLocks noGrp="1"/>
          </p:cNvSpPr>
          <p:nvPr>
            <p:ph type="sldNum" sz="quarter" idx="12"/>
          </p:nvPr>
        </p:nvSpPr>
        <p:spPr/>
        <p:txBody>
          <a:bodyPr/>
          <a:lstStyle/>
          <a:p>
            <a:fld id="{E2DD50A6-7D76-42EF-8DFA-EAE64BA7C270}" type="slidenum">
              <a:rPr lang="en-US" smtClean="0"/>
              <a:t>‹#›</a:t>
            </a:fld>
            <a:endParaRPr lang="en-US"/>
          </a:p>
        </p:txBody>
      </p:sp>
    </p:spTree>
    <p:extLst>
      <p:ext uri="{BB962C8B-B14F-4D97-AF65-F5344CB8AC3E}">
        <p14:creationId xmlns:p14="http://schemas.microsoft.com/office/powerpoint/2010/main" val="2621159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36B6FF-E3A6-3EE5-9455-2D078FDFCC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F721D8-73CC-5F0E-976C-287E2A547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DF045-1672-1C84-5DA9-DBA44A7DA7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C46EF1-BCF3-4808-832D-91D8996D3CA5}" type="datetimeFigureOut">
              <a:rPr lang="en-US" smtClean="0"/>
              <a:t>11/5/2024</a:t>
            </a:fld>
            <a:endParaRPr lang="en-US"/>
          </a:p>
        </p:txBody>
      </p:sp>
      <p:sp>
        <p:nvSpPr>
          <p:cNvPr id="5" name="Footer Placeholder 4">
            <a:extLst>
              <a:ext uri="{FF2B5EF4-FFF2-40B4-BE49-F238E27FC236}">
                <a16:creationId xmlns:a16="http://schemas.microsoft.com/office/drawing/2014/main" id="{2A06949C-D184-714F-DE88-619027D1C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BF988E-72EA-CC5C-5418-E272E01D97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2DD50A6-7D76-42EF-8DFA-EAE64BA7C270}" type="slidenum">
              <a:rPr lang="en-US" smtClean="0"/>
              <a:t>‹#›</a:t>
            </a:fld>
            <a:endParaRPr lang="en-US"/>
          </a:p>
        </p:txBody>
      </p:sp>
    </p:spTree>
    <p:extLst>
      <p:ext uri="{BB962C8B-B14F-4D97-AF65-F5344CB8AC3E}">
        <p14:creationId xmlns:p14="http://schemas.microsoft.com/office/powerpoint/2010/main" val="3316044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5.svg"/><Relationship Id="rId2" Type="http://schemas.openxmlformats.org/officeDocument/2006/relationships/notesSlide" Target="../notesSlides/notesSlide7.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9.svg"/><Relationship Id="rId19" Type="http://schemas.openxmlformats.org/officeDocument/2006/relationships/image" Target="../media/image9.svg"/><Relationship Id="rId4" Type="http://schemas.openxmlformats.org/officeDocument/2006/relationships/image" Target="../media/image13.png"/><Relationship Id="rId9" Type="http://schemas.openxmlformats.org/officeDocument/2006/relationships/image" Target="../media/image18.png"/><Relationship Id="rId1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2.jpeg"/><Relationship Id="rId5" Type="http://schemas.openxmlformats.org/officeDocument/2006/relationships/image" Target="../media/image5.svg"/><Relationship Id="rId10" Type="http://schemas.openxmlformats.org/officeDocument/2006/relationships/image" Target="../media/image11.jpeg"/><Relationship Id="rId4" Type="http://schemas.openxmlformats.org/officeDocument/2006/relationships/image" Target="../media/image4.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svg"/><Relationship Id="rId9"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sv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851561C-435A-CBA8-E9F6-A235D5A0BC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0650" y="-3124200"/>
            <a:ext cx="11772900" cy="11772900"/>
          </a:xfrm>
          <a:prstGeom prst="rect">
            <a:avLst/>
          </a:prstGeom>
        </p:spPr>
      </p:pic>
      <p:pic>
        <p:nvPicPr>
          <p:cNvPr id="5" name="Picture 4" descr="A blue and pink logo&#10;&#10;Description automatically generated">
            <a:extLst>
              <a:ext uri="{FF2B5EF4-FFF2-40B4-BE49-F238E27FC236}">
                <a16:creationId xmlns:a16="http://schemas.microsoft.com/office/drawing/2014/main" id="{B5DA4BEB-7364-156A-E80C-63A659163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127" y="464127"/>
            <a:ext cx="5929746" cy="5929746"/>
          </a:xfrm>
          <a:prstGeom prst="rect">
            <a:avLst/>
          </a:prstGeom>
        </p:spPr>
      </p:pic>
    </p:spTree>
    <p:extLst>
      <p:ext uri="{BB962C8B-B14F-4D97-AF65-F5344CB8AC3E}">
        <p14:creationId xmlns:p14="http://schemas.microsoft.com/office/powerpoint/2010/main" val="2468828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FAF4EAB4-8663-80C6-ABBC-C12CD7311E7A}"/>
            </a:ext>
          </a:extLst>
        </p:cNvPr>
        <p:cNvGrpSpPr/>
        <p:nvPr/>
      </p:nvGrpSpPr>
      <p:grpSpPr>
        <a:xfrm>
          <a:off x="0" y="0"/>
          <a:ext cx="0" cy="0"/>
          <a:chOff x="0" y="0"/>
          <a:chExt cx="0" cy="0"/>
        </a:xfrm>
      </p:grpSpPr>
      <p:pic>
        <p:nvPicPr>
          <p:cNvPr id="5" name="Picture 4" descr="A blue and pink logo&#10;&#10;Description automatically generated">
            <a:extLst>
              <a:ext uri="{FF2B5EF4-FFF2-40B4-BE49-F238E27FC236}">
                <a16:creationId xmlns:a16="http://schemas.microsoft.com/office/drawing/2014/main" id="{4922FC48-E165-1C1A-3A37-80392DAF7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9B99BE8E-B52B-59F0-497E-F7068B0F5567}"/>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4FF05B55-8CEB-079C-FD0E-87CF9887E9F7}"/>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B0D2805-83F1-9ED7-94CC-B78DD6664285}"/>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10</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7" name="TextBox 6">
            <a:extLst>
              <a:ext uri="{FF2B5EF4-FFF2-40B4-BE49-F238E27FC236}">
                <a16:creationId xmlns:a16="http://schemas.microsoft.com/office/drawing/2014/main" id="{56CF29A6-BC31-1F69-FEFA-01B3274DE258}"/>
              </a:ext>
            </a:extLst>
          </p:cNvPr>
          <p:cNvSpPr txBox="1"/>
          <p:nvPr/>
        </p:nvSpPr>
        <p:spPr>
          <a:xfrm>
            <a:off x="1262008" y="1014412"/>
            <a:ext cx="5352812" cy="769441"/>
          </a:xfrm>
          <a:prstGeom prst="rect">
            <a:avLst/>
          </a:prstGeom>
          <a:noFill/>
        </p:spPr>
        <p:txBody>
          <a:bodyPr wrap="none" rtlCol="0">
            <a:spAutoFit/>
          </a:bodyPr>
          <a:lstStyle/>
          <a:p>
            <a:r>
              <a:rPr lang="en-US" sz="4400">
                <a:solidFill>
                  <a:schemeClr val="accent4">
                    <a:lumMod val="50000"/>
                  </a:schemeClr>
                </a:solidFill>
              </a:rPr>
              <a:t>Tools and Technology</a:t>
            </a:r>
          </a:p>
        </p:txBody>
      </p:sp>
      <p:grpSp>
        <p:nvGrpSpPr>
          <p:cNvPr id="16" name="Group 15">
            <a:extLst>
              <a:ext uri="{FF2B5EF4-FFF2-40B4-BE49-F238E27FC236}">
                <a16:creationId xmlns:a16="http://schemas.microsoft.com/office/drawing/2014/main" id="{D97BAF6D-FE55-0ED0-D1B5-85287FFF37DA}"/>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DC0BFB53-1525-0648-52C7-58365F829E85}"/>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9CFBB4F-F17E-5C70-AB65-D865F5B14B89}"/>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1B58F79-AE58-5DAE-B896-BC29A0D48FE3}"/>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59CC7CD-98EE-663C-2740-063187825743}"/>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3A29DA9-4B4A-E122-29CF-A37C3BCCAFDB}"/>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201E665-29BF-BDCC-AADE-A66D87ABE4B1}"/>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5CB2F3E-2B61-C740-AECA-AEF87FF57F4B}"/>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D261CBD-BD53-E122-F41E-240B74689F49}"/>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125A293-F7E8-B9BD-DD9F-82D97A35C326}"/>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34980255-54A4-7003-1C43-E83D65010C4E}"/>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004E0BD-33A0-FDB8-6C58-54BA9C4EC0FC}"/>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2C0AA0-8D75-6BA9-8F89-84A68F683078}"/>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51D3DC-04FA-B974-3A44-D691432978F4}"/>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D822B7-4AA6-686E-7877-81442E2B4685}"/>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4AFA7E8-7D7B-7B8E-117A-711D7858A9C5}"/>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6D36468-2970-7C2B-7CD4-3B9C2FA73D4B}"/>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A5D8DDC-2172-A10D-2114-07A260C241A6}"/>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F5225BC-5977-82B7-326D-47DF724F2BC5}"/>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3BBD4727-396B-FF15-CB2A-BAF0BF0AB279}"/>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5BBE5E3-6B54-FC0F-268A-179330EAD71D}"/>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2C5BD17-F3AD-3D99-760B-1A105B027B24}"/>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0ED1C83-AD33-88F8-7425-8F1105A88CB9}"/>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2C3589D-2F6D-93E6-DD7C-35EBF245B69D}"/>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44A06FF-1852-2E93-58FD-ED5D91E9C782}"/>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D079116-03DB-9EA4-D670-DE49961DE73F}"/>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B2BC346-A729-B1AB-04BC-AA67689B9758}"/>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BC293957-4429-536F-4E8A-8EADBD4666A8}"/>
              </a:ext>
            </a:extLst>
          </p:cNvPr>
          <p:cNvGrpSpPr/>
          <p:nvPr/>
        </p:nvGrpSpPr>
        <p:grpSpPr>
          <a:xfrm>
            <a:off x="10620952" y="6118700"/>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6B392D63-34AF-ED23-4A92-0F322BEC771F}"/>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5B0D155-83AA-A1CF-E0E0-CE0D620A92C0}"/>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E40F474-4F87-AA4B-D1B5-24406385A5A9}"/>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EC82EA0-2988-5802-9062-5292017C9F72}"/>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6885C87-438F-B1CC-F448-47806767DE22}"/>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A5F653C-7C00-8388-BC29-627014E58DC7}"/>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4014E87-4D34-7269-2B7D-CEF03B15C496}"/>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9CEFCA4-0E56-93AC-3721-34C738091C60}"/>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1650E76A-99C0-CD4A-1990-DD6B10448E40}"/>
              </a:ext>
            </a:extLst>
          </p:cNvPr>
          <p:cNvGrpSpPr/>
          <p:nvPr/>
        </p:nvGrpSpPr>
        <p:grpSpPr>
          <a:xfrm>
            <a:off x="1674429" y="2359932"/>
            <a:ext cx="9051298" cy="3028965"/>
            <a:chOff x="1674429" y="2359932"/>
            <a:chExt cx="9051298" cy="3028965"/>
          </a:xfrm>
        </p:grpSpPr>
        <p:grpSp>
          <p:nvGrpSpPr>
            <p:cNvPr id="46" name="Group 45">
              <a:extLst>
                <a:ext uri="{FF2B5EF4-FFF2-40B4-BE49-F238E27FC236}">
                  <a16:creationId xmlns:a16="http://schemas.microsoft.com/office/drawing/2014/main" id="{F2AD6E2B-D4D0-BB39-7BBC-3A5E75DB756B}"/>
                </a:ext>
              </a:extLst>
            </p:cNvPr>
            <p:cNvGrpSpPr/>
            <p:nvPr/>
          </p:nvGrpSpPr>
          <p:grpSpPr>
            <a:xfrm>
              <a:off x="1674429" y="2359932"/>
              <a:ext cx="8843142" cy="2897827"/>
              <a:chOff x="1830197" y="2838483"/>
              <a:chExt cx="8843142" cy="2897827"/>
            </a:xfrm>
          </p:grpSpPr>
          <p:sp>
            <p:nvSpPr>
              <p:cNvPr id="44" name="Rectangle: Rounded Corners 43">
                <a:extLst>
                  <a:ext uri="{FF2B5EF4-FFF2-40B4-BE49-F238E27FC236}">
                    <a16:creationId xmlns:a16="http://schemas.microsoft.com/office/drawing/2014/main" id="{38691C35-D11E-CFFD-C308-3C81F00440B9}"/>
                  </a:ext>
                </a:extLst>
              </p:cNvPr>
              <p:cNvSpPr/>
              <p:nvPr/>
            </p:nvSpPr>
            <p:spPr>
              <a:xfrm>
                <a:off x="1830197" y="2866335"/>
                <a:ext cx="1179704" cy="1133022"/>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jango Logo PNG Vector (SVG) Free Download">
                <a:extLst>
                  <a:ext uri="{FF2B5EF4-FFF2-40B4-BE49-F238E27FC236}">
                    <a16:creationId xmlns:a16="http://schemas.microsoft.com/office/drawing/2014/main" id="{B10B3C2C-DB0E-AEAD-634C-5DEEEC086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475" y="2862262"/>
                <a:ext cx="11334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 Django REST framework">
                <a:extLst>
                  <a:ext uri="{FF2B5EF4-FFF2-40B4-BE49-F238E27FC236}">
                    <a16:creationId xmlns:a16="http://schemas.microsoft.com/office/drawing/2014/main" id="{DCD685EE-DC77-6F3A-2159-688437A52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25" y="2880003"/>
                <a:ext cx="2486025" cy="10979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ython Logo PNG Transparent – Brands Logos">
                <a:extLst>
                  <a:ext uri="{FF2B5EF4-FFF2-40B4-BE49-F238E27FC236}">
                    <a16:creationId xmlns:a16="http://schemas.microsoft.com/office/drawing/2014/main" id="{2687004B-0EA8-35EA-2185-2F52D75F73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1175" y="3021729"/>
                <a:ext cx="817750" cy="8145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at is JWT?. JWT stands for JSON Web Token. It… | by Kanchana Ranmuthu |  Dev Genius">
                <a:extLst>
                  <a:ext uri="{FF2B5EF4-FFF2-40B4-BE49-F238E27FC236}">
                    <a16:creationId xmlns:a16="http://schemas.microsoft.com/office/drawing/2014/main" id="{107F715E-48D1-FF72-6AF1-5489FAACA1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625" t="32444" r="29753" b="31939"/>
              <a:stretch/>
            </p:blipFill>
            <p:spPr bwMode="auto">
              <a:xfrm>
                <a:off x="8269091" y="2838483"/>
                <a:ext cx="2404248" cy="115725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Rounded Corners 47">
                <a:extLst>
                  <a:ext uri="{FF2B5EF4-FFF2-40B4-BE49-F238E27FC236}">
                    <a16:creationId xmlns:a16="http://schemas.microsoft.com/office/drawing/2014/main" id="{53C3E07B-324E-2251-0B21-7FBF0D61BD7E}"/>
                  </a:ext>
                </a:extLst>
              </p:cNvPr>
              <p:cNvSpPr/>
              <p:nvPr/>
            </p:nvSpPr>
            <p:spPr>
              <a:xfrm>
                <a:off x="1830197" y="4603288"/>
                <a:ext cx="1179704" cy="1133022"/>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62" name="Picture 14" descr="Js, react js, logo, react, react native icon - Free download">
              <a:extLst>
                <a:ext uri="{FF2B5EF4-FFF2-40B4-BE49-F238E27FC236}">
                  <a16:creationId xmlns:a16="http://schemas.microsoft.com/office/drawing/2014/main" id="{C0A7EA04-F648-A14E-CAEA-4907549523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2158" y="4200198"/>
              <a:ext cx="971878" cy="971878"/>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994CFC47-F694-0142-253D-E160E0C3CB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72661" y="3983376"/>
              <a:ext cx="1405521" cy="1405521"/>
            </a:xfrm>
            <a:prstGeom prst="rect">
              <a:avLst/>
            </a:prstGeom>
          </p:spPr>
        </p:pic>
        <p:pic>
          <p:nvPicPr>
            <p:cNvPr id="54" name="Graphic 53">
              <a:extLst>
                <a:ext uri="{FF2B5EF4-FFF2-40B4-BE49-F238E27FC236}">
                  <a16:creationId xmlns:a16="http://schemas.microsoft.com/office/drawing/2014/main" id="{DC8E5E65-2D8A-FD1A-6061-E1B986EC79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12286" y="4124737"/>
              <a:ext cx="1319067" cy="1047339"/>
            </a:xfrm>
            <a:prstGeom prst="rect">
              <a:avLst/>
            </a:prstGeom>
          </p:spPr>
        </p:pic>
        <p:pic>
          <p:nvPicPr>
            <p:cNvPr id="2068" name="Picture 20" descr="GitHub - KaTeX/KaTeX: Fast math typesetting for the web.">
              <a:extLst>
                <a:ext uri="{FF2B5EF4-FFF2-40B4-BE49-F238E27FC236}">
                  <a16:creationId xmlns:a16="http://schemas.microsoft.com/office/drawing/2014/main" id="{DF9F8D12-80FA-6209-2785-71B86335D31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3876" b="95349" l="6941" r="94344">
                          <a14:foregroundMark x1="6941" y1="51938" x2="6941" y2="51938"/>
                          <a14:foregroundMark x1="29306" y1="7752" x2="29306" y2="7752"/>
                          <a14:foregroundMark x1="21080" y1="3876" x2="21080" y2="3876"/>
                          <a14:foregroundMark x1="45244" y1="35659" x2="45244" y2="35659"/>
                          <a14:foregroundMark x1="72494" y1="96124" x2="72494" y2="96124"/>
                          <a14:foregroundMark x1="72751" y1="95349" x2="72751" y2="95349"/>
                          <a14:foregroundMark x1="59383" y1="35659" x2="59126" y2="86047"/>
                          <a14:foregroundMark x1="59383" y1="29457" x2="71208" y2="27907"/>
                          <a14:foregroundMark x1="94344" y1="68992" x2="91260" y2="61240"/>
                        </a14:backgroundRemoval>
                      </a14:imgEffect>
                    </a14:imgLayer>
                  </a14:imgProps>
                </a:ext>
                <a:ext uri="{28A0092B-C50C-407E-A947-70E740481C1C}">
                  <a14:useLocalDpi xmlns:a14="http://schemas.microsoft.com/office/drawing/2010/main" val="0"/>
                </a:ext>
              </a:extLst>
            </a:blip>
            <a:srcRect/>
            <a:stretch>
              <a:fillRect/>
            </a:stretch>
          </p:blipFill>
          <p:spPr bwMode="auto">
            <a:xfrm>
              <a:off x="7365457" y="4364362"/>
              <a:ext cx="1495732" cy="49601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Download Markdown Logo in SVG Vector or PNG File Format - Logo.wine">
              <a:extLst>
                <a:ext uri="{FF2B5EF4-FFF2-40B4-BE49-F238E27FC236}">
                  <a16:creationId xmlns:a16="http://schemas.microsoft.com/office/drawing/2014/main" id="{58900F36-889B-F798-D745-37A8F835DB1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76569" y="4042693"/>
              <a:ext cx="1549158" cy="1032772"/>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Graphic 55">
            <a:extLst>
              <a:ext uri="{FF2B5EF4-FFF2-40B4-BE49-F238E27FC236}">
                <a16:creationId xmlns:a16="http://schemas.microsoft.com/office/drawing/2014/main" id="{FB1322EE-5299-6E81-308C-AA1C95E718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633724">
            <a:off x="-3135688" y="1017111"/>
            <a:ext cx="6051167" cy="6051167"/>
          </a:xfrm>
          <a:prstGeom prst="rect">
            <a:avLst/>
          </a:prstGeom>
        </p:spPr>
      </p:pic>
      <p:pic>
        <p:nvPicPr>
          <p:cNvPr id="57" name="Graphic 56">
            <a:extLst>
              <a:ext uri="{FF2B5EF4-FFF2-40B4-BE49-F238E27FC236}">
                <a16:creationId xmlns:a16="http://schemas.microsoft.com/office/drawing/2014/main" id="{4782B7D2-5A8E-74DC-4FCC-9D62495509A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790827">
            <a:off x="-2050869" y="-8709694"/>
            <a:ext cx="11676939" cy="11676939"/>
          </a:xfrm>
          <a:prstGeom prst="rect">
            <a:avLst/>
          </a:prstGeom>
        </p:spPr>
      </p:pic>
      <p:pic>
        <p:nvPicPr>
          <p:cNvPr id="58" name="Graphic 57">
            <a:extLst>
              <a:ext uri="{FF2B5EF4-FFF2-40B4-BE49-F238E27FC236}">
                <a16:creationId xmlns:a16="http://schemas.microsoft.com/office/drawing/2014/main" id="{C49F4EC6-1C02-01FD-0DCB-BA41E2ED88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6200000">
            <a:off x="9574566" y="540719"/>
            <a:ext cx="7700745" cy="7700745"/>
          </a:xfrm>
          <a:prstGeom prst="rect">
            <a:avLst/>
          </a:prstGeom>
        </p:spPr>
      </p:pic>
    </p:spTree>
    <p:extLst>
      <p:ext uri="{BB962C8B-B14F-4D97-AF65-F5344CB8AC3E}">
        <p14:creationId xmlns:p14="http://schemas.microsoft.com/office/powerpoint/2010/main" val="1287361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5F5DE4B7-EEBE-3770-8D1C-5ADFD5699698}"/>
            </a:ext>
          </a:extLst>
        </p:cNvPr>
        <p:cNvGrpSpPr/>
        <p:nvPr/>
      </p:nvGrpSpPr>
      <p:grpSpPr>
        <a:xfrm>
          <a:off x="0" y="0"/>
          <a:ext cx="0" cy="0"/>
          <a:chOff x="0" y="0"/>
          <a:chExt cx="0" cy="0"/>
        </a:xfrm>
      </p:grpSpPr>
      <p:pic>
        <p:nvPicPr>
          <p:cNvPr id="5" name="Picture 4" descr="A blue and pink logo&#10;&#10;Description automatically generated">
            <a:extLst>
              <a:ext uri="{FF2B5EF4-FFF2-40B4-BE49-F238E27FC236}">
                <a16:creationId xmlns:a16="http://schemas.microsoft.com/office/drawing/2014/main" id="{ECFB2237-C4D8-EF67-ECE4-A97D4B0E8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4F1E410F-610B-808E-99DC-5F806054FBE1}"/>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F9943A21-F072-4348-C4C4-C96FF66F3BFB}"/>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C7E5EE-1746-D0B2-DEA0-45355711B1C2}"/>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11</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7" name="TextBox 6">
            <a:extLst>
              <a:ext uri="{FF2B5EF4-FFF2-40B4-BE49-F238E27FC236}">
                <a16:creationId xmlns:a16="http://schemas.microsoft.com/office/drawing/2014/main" id="{E6CF2023-B9C5-BD3B-07CD-5412A3A2AC08}"/>
              </a:ext>
            </a:extLst>
          </p:cNvPr>
          <p:cNvSpPr txBox="1"/>
          <p:nvPr/>
        </p:nvSpPr>
        <p:spPr>
          <a:xfrm>
            <a:off x="1256723" y="438150"/>
            <a:ext cx="2531783" cy="769441"/>
          </a:xfrm>
          <a:prstGeom prst="rect">
            <a:avLst/>
          </a:prstGeom>
          <a:noFill/>
        </p:spPr>
        <p:txBody>
          <a:bodyPr wrap="none" rtlCol="0">
            <a:spAutoFit/>
          </a:bodyPr>
          <a:lstStyle/>
          <a:p>
            <a:r>
              <a:rPr lang="en-US" sz="4400">
                <a:solidFill>
                  <a:schemeClr val="accent4">
                    <a:lumMod val="50000"/>
                  </a:schemeClr>
                </a:solidFill>
              </a:rPr>
              <a:t>Database</a:t>
            </a:r>
          </a:p>
        </p:txBody>
      </p:sp>
      <p:grpSp>
        <p:nvGrpSpPr>
          <p:cNvPr id="16" name="Group 15">
            <a:extLst>
              <a:ext uri="{FF2B5EF4-FFF2-40B4-BE49-F238E27FC236}">
                <a16:creationId xmlns:a16="http://schemas.microsoft.com/office/drawing/2014/main" id="{309E612B-54E5-967F-68D9-F1416CA62FB3}"/>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A9C380F7-80D2-2C0A-74F5-6921B0554B56}"/>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BA20086-494F-FF5D-C412-4FB1C8A7D988}"/>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2792ABD-A4E4-D30A-F4A7-A20E3024E083}"/>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9255243-D503-43E8-A1F3-284B48DBBA27}"/>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637D82-5E69-FAF1-6B45-97C26238A22A}"/>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2860830-3644-619F-3027-00C9F1D91767}"/>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C6701F0-885C-6A81-1A21-0BE25732191E}"/>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104BEAA-735D-4EC6-3350-D852E632F2B4}"/>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0B9DC0F-5CC6-D68D-5E90-5B74517CCE04}"/>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1F31C4DF-FFF2-3AA7-1FEE-DFF92428C393}"/>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81F2139-26EB-46DC-FA90-9262F9156732}"/>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D28F53D-C73B-173F-4360-EDE34C868A8A}"/>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D50AC4-C404-2CCF-5A99-724A10B81261}"/>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ADD597-4645-25CD-E5C3-5CA261C271D9}"/>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5A98388-4D39-6DE1-A66A-0E20EFBCB32C}"/>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F62BE89-4CE6-C46E-E5F4-688350774ABE}"/>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E15EA75-EA25-9FC2-26A6-DFE3D76BA469}"/>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64ED8D1-0EBB-0638-0C56-BCE670CB0BD0}"/>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62131B89-B492-554B-9C1E-B74BE6E5DFF5}"/>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C98E744-3151-17B8-6AAE-279FC7318741}"/>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6D8A490-E629-C8C6-624D-E7A79BCF3320}"/>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1DA6B82-F61B-A361-5BA4-53C833E8053C}"/>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4C7DDB5-026F-173A-CF16-CF5E6A2AAFC1}"/>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449FEBE-3C66-7182-8CBB-35BFADC98A87}"/>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94F726-7799-1016-19C8-78EE150A5994}"/>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C7593E1-F746-A027-4FDC-4774EBF23CF6}"/>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C2227908-D329-09FB-4CD8-9BAF7F0526E3}"/>
              </a:ext>
            </a:extLst>
          </p:cNvPr>
          <p:cNvGrpSpPr/>
          <p:nvPr/>
        </p:nvGrpSpPr>
        <p:grpSpPr>
          <a:xfrm>
            <a:off x="10620952" y="6118700"/>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AA115AB8-0186-4D9F-168B-3EC8A4A9164F}"/>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A0AC6DF-7D69-EB93-6177-D13A3C208BFE}"/>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8990792-0222-890F-A5FD-6576AB731F14}"/>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042C98C-6015-6701-506B-0D0CA3B3B6B1}"/>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2105B7C-9EDF-C823-BB09-9C0302C174B3}"/>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1E38E3B-D301-A2A2-3DC4-EE0701C50C48}"/>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4E6C4B-F427-EC12-C3E4-39AAFC210843}"/>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25B8BBD-5C7B-3DD8-ABF0-0145717C4494}"/>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descr="A computer screen shot of a diagram&#10;&#10;Description automatically generated">
            <a:extLst>
              <a:ext uri="{FF2B5EF4-FFF2-40B4-BE49-F238E27FC236}">
                <a16:creationId xmlns:a16="http://schemas.microsoft.com/office/drawing/2014/main" id="{5175C741-78F9-4839-9436-673268687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575" y="1294731"/>
            <a:ext cx="9763702" cy="4896002"/>
          </a:xfrm>
          <a:prstGeom prst="rect">
            <a:avLst/>
          </a:prstGeom>
        </p:spPr>
      </p:pic>
      <p:pic>
        <p:nvPicPr>
          <p:cNvPr id="47" name="Graphic 46">
            <a:extLst>
              <a:ext uri="{FF2B5EF4-FFF2-40B4-BE49-F238E27FC236}">
                <a16:creationId xmlns:a16="http://schemas.microsoft.com/office/drawing/2014/main" id="{C50993FC-88F7-A0BE-6882-83B9657F88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633724">
            <a:off x="-3611217" y="2109692"/>
            <a:ext cx="6051167" cy="6051167"/>
          </a:xfrm>
          <a:prstGeom prst="rect">
            <a:avLst/>
          </a:prstGeom>
        </p:spPr>
      </p:pic>
      <p:pic>
        <p:nvPicPr>
          <p:cNvPr id="49" name="Graphic 48">
            <a:extLst>
              <a:ext uri="{FF2B5EF4-FFF2-40B4-BE49-F238E27FC236}">
                <a16:creationId xmlns:a16="http://schemas.microsoft.com/office/drawing/2014/main" id="{F4EDB226-46D0-DE88-5127-9DC521096F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790827">
            <a:off x="4363382" y="-8812322"/>
            <a:ext cx="11676939" cy="11676939"/>
          </a:xfrm>
          <a:prstGeom prst="rect">
            <a:avLst/>
          </a:prstGeom>
        </p:spPr>
      </p:pic>
      <p:pic>
        <p:nvPicPr>
          <p:cNvPr id="50" name="Graphic 49">
            <a:extLst>
              <a:ext uri="{FF2B5EF4-FFF2-40B4-BE49-F238E27FC236}">
                <a16:creationId xmlns:a16="http://schemas.microsoft.com/office/drawing/2014/main" id="{2F4A6936-7963-891D-8566-F1E7AEBFA5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269766" y="-107641"/>
            <a:ext cx="7700745" cy="7700745"/>
          </a:xfrm>
          <a:prstGeom prst="rect">
            <a:avLst/>
          </a:prstGeom>
        </p:spPr>
      </p:pic>
    </p:spTree>
    <p:extLst>
      <p:ext uri="{BB962C8B-B14F-4D97-AF65-F5344CB8AC3E}">
        <p14:creationId xmlns:p14="http://schemas.microsoft.com/office/powerpoint/2010/main" val="2148581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DE4CE10B-444C-390A-3D2F-41D782460E22}"/>
            </a:ext>
          </a:extLst>
        </p:cNvPr>
        <p:cNvGrpSpPr/>
        <p:nvPr/>
      </p:nvGrpSpPr>
      <p:grpSpPr>
        <a:xfrm>
          <a:off x="0" y="0"/>
          <a:ext cx="0" cy="0"/>
          <a:chOff x="0" y="0"/>
          <a:chExt cx="0" cy="0"/>
        </a:xfrm>
      </p:grpSpPr>
      <p:pic>
        <p:nvPicPr>
          <p:cNvPr id="59" name="Graphic 58">
            <a:extLst>
              <a:ext uri="{FF2B5EF4-FFF2-40B4-BE49-F238E27FC236}">
                <a16:creationId xmlns:a16="http://schemas.microsoft.com/office/drawing/2014/main" id="{5DB75247-5EB8-7A78-2EC4-664D85E33F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90827">
            <a:off x="1153518" y="-8936303"/>
            <a:ext cx="11676939" cy="11676939"/>
          </a:xfrm>
          <a:prstGeom prst="rect">
            <a:avLst/>
          </a:prstGeom>
        </p:spPr>
      </p:pic>
      <p:pic>
        <p:nvPicPr>
          <p:cNvPr id="5" name="Picture 4" descr="A blue and pink logo&#10;&#10;Description automatically generated">
            <a:extLst>
              <a:ext uri="{FF2B5EF4-FFF2-40B4-BE49-F238E27FC236}">
                <a16:creationId xmlns:a16="http://schemas.microsoft.com/office/drawing/2014/main" id="{0D118C35-2C4D-DC19-9EDF-9775AF8E9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6F05BF9D-6C01-7D06-0956-DDD1E330EBF0}"/>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55D9EB1B-B70D-E731-7A0B-13E165ABE13E}"/>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04AEAA-78FC-33CE-708C-E8C602C04697}"/>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12</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7" name="TextBox 6">
            <a:extLst>
              <a:ext uri="{FF2B5EF4-FFF2-40B4-BE49-F238E27FC236}">
                <a16:creationId xmlns:a16="http://schemas.microsoft.com/office/drawing/2014/main" id="{2B7D157A-7AEA-FD4B-743D-D4CCCAFBD7AA}"/>
              </a:ext>
            </a:extLst>
          </p:cNvPr>
          <p:cNvSpPr txBox="1"/>
          <p:nvPr/>
        </p:nvSpPr>
        <p:spPr>
          <a:xfrm>
            <a:off x="1256723" y="438150"/>
            <a:ext cx="2390398" cy="769441"/>
          </a:xfrm>
          <a:prstGeom prst="rect">
            <a:avLst/>
          </a:prstGeom>
          <a:noFill/>
        </p:spPr>
        <p:txBody>
          <a:bodyPr wrap="none" rtlCol="0">
            <a:spAutoFit/>
          </a:bodyPr>
          <a:lstStyle/>
          <a:p>
            <a:r>
              <a:rPr lang="en-US" sz="4400">
                <a:solidFill>
                  <a:schemeClr val="accent4">
                    <a:lumMod val="50000"/>
                  </a:schemeClr>
                </a:solidFill>
              </a:rPr>
              <a:t>TimeLine</a:t>
            </a:r>
          </a:p>
        </p:txBody>
      </p:sp>
      <p:grpSp>
        <p:nvGrpSpPr>
          <p:cNvPr id="16" name="Group 15">
            <a:extLst>
              <a:ext uri="{FF2B5EF4-FFF2-40B4-BE49-F238E27FC236}">
                <a16:creationId xmlns:a16="http://schemas.microsoft.com/office/drawing/2014/main" id="{B8565CB7-B376-FB06-3F4D-0C351989F789}"/>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701FCDB5-FC92-41E7-E41F-8B9225B35580}"/>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0A64B7F-FE6B-5FFE-65B9-353814D06DD6}"/>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F0FC1F-1889-E8C3-B178-0A737C927757}"/>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3CBC946-4DDF-EBEB-BE44-9A1698FF52A8}"/>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083C49D-DD58-353A-97C3-AF68A9EC8A46}"/>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F8D5A2-FCA1-D9D1-FBD8-FBD5BB07F3A1}"/>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3506DE0-65B5-1448-3CE1-46CB681E563C}"/>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CED4DC4-65FA-4D46-C65D-28401E387ED9}"/>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C12429B-0D5A-E858-47C3-EC36BEC669EB}"/>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2A89722D-BCD1-615B-E482-FCAE499EFEBF}"/>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F19E1E-3ABD-CA6F-41DC-40C5E02CE5C8}"/>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1FF028-3004-F9F3-73C7-1AB15EC12715}"/>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FAC165B-8104-B911-9627-E4FCC8EDC7F9}"/>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867AA5A-0576-2D39-B41B-8A8AD9574925}"/>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38E32E9-7547-D8E2-1ADC-AB683BE15721}"/>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E237E5A-5D37-2965-0E91-2049734F9856}"/>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F5D53E-87A3-813E-F305-B285E496DE95}"/>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29E02131-DD18-D2B0-7962-5CE945B7BF5C}"/>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EAC21DAA-7F98-F1B9-0378-4D11A5B1883C}"/>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173074-93C2-E3F7-8DA3-705AB2B1105A}"/>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94F602A-37DD-CCE9-8904-9D64B8166370}"/>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8948A1F-133E-3DB0-ACF3-0D0AD470A658}"/>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4BA0321-100C-A8B9-1617-D3558AF09EFE}"/>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AFAEBB3-4BEE-69DA-7083-F11493AF8246}"/>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972B15A-BAC9-24C1-3D73-94EE3218425E}"/>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401DC0D-896F-A253-74CB-FE8952C084D4}"/>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2C77111C-08ED-A3B3-9AF5-FF1503795ACE}"/>
              </a:ext>
            </a:extLst>
          </p:cNvPr>
          <p:cNvGrpSpPr/>
          <p:nvPr/>
        </p:nvGrpSpPr>
        <p:grpSpPr>
          <a:xfrm>
            <a:off x="10620952" y="6118700"/>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AF949721-9FC4-31FC-142F-56C2A5694A83}"/>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36053F0-137E-29F6-BC12-60D8A1994668}"/>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CB9BA82-7C68-F0E7-DCFD-9B44EC84E7CD}"/>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402D7D-E07D-C1E3-944E-BD9E608B05EC}"/>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6877013-55B7-A304-2C1D-A1191DFEB686}"/>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653B061-D53A-B55E-FCFB-E8FB14F9549C}"/>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60A00B9-7A06-48FA-57A4-8BDBD65E7775}"/>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02858DE-6C91-2F79-EE3C-6AC11E1AE5AF}"/>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907A1346-F45E-04EB-5171-7CF3B50C54B8}"/>
              </a:ext>
            </a:extLst>
          </p:cNvPr>
          <p:cNvGrpSpPr/>
          <p:nvPr/>
        </p:nvGrpSpPr>
        <p:grpSpPr>
          <a:xfrm>
            <a:off x="1049457" y="1402905"/>
            <a:ext cx="10097654" cy="4780437"/>
            <a:chOff x="1256723" y="1338263"/>
            <a:chExt cx="10097654" cy="4780437"/>
          </a:xfrm>
        </p:grpSpPr>
        <p:pic>
          <p:nvPicPr>
            <p:cNvPr id="44" name="Picture 43">
              <a:extLst>
                <a:ext uri="{FF2B5EF4-FFF2-40B4-BE49-F238E27FC236}">
                  <a16:creationId xmlns:a16="http://schemas.microsoft.com/office/drawing/2014/main" id="{71A7A546-BCD5-AB63-8B8A-28DF7FED1CA4}"/>
                </a:ext>
              </a:extLst>
            </p:cNvPr>
            <p:cNvPicPr>
              <a:picLocks noChangeAspect="1"/>
            </p:cNvPicPr>
            <p:nvPr/>
          </p:nvPicPr>
          <p:blipFill>
            <a:blip r:embed="rId6"/>
            <a:srcRect l="3980"/>
            <a:stretch/>
          </p:blipFill>
          <p:spPr>
            <a:xfrm>
              <a:off x="1256723" y="1602805"/>
              <a:ext cx="10097654" cy="4066897"/>
            </a:xfrm>
            <a:prstGeom prst="rect">
              <a:avLst/>
            </a:prstGeom>
          </p:spPr>
        </p:pic>
        <p:cxnSp>
          <p:nvCxnSpPr>
            <p:cNvPr id="47" name="Straight Connector 46">
              <a:extLst>
                <a:ext uri="{FF2B5EF4-FFF2-40B4-BE49-F238E27FC236}">
                  <a16:creationId xmlns:a16="http://schemas.microsoft.com/office/drawing/2014/main" id="{9A59D30E-E507-8A33-68E3-DBB7B5F373A9}"/>
                </a:ext>
              </a:extLst>
            </p:cNvPr>
            <p:cNvCxnSpPr/>
            <p:nvPr/>
          </p:nvCxnSpPr>
          <p:spPr>
            <a:xfrm>
              <a:off x="7077075" y="1338263"/>
              <a:ext cx="0" cy="4780437"/>
            </a:xfrm>
            <a:prstGeom prst="line">
              <a:avLst/>
            </a:prstGeom>
          </p:spPr>
          <p:style>
            <a:lnRef idx="2">
              <a:schemeClr val="accent1"/>
            </a:lnRef>
            <a:fillRef idx="0">
              <a:schemeClr val="accent1"/>
            </a:fillRef>
            <a:effectRef idx="1">
              <a:schemeClr val="accent1"/>
            </a:effectRef>
            <a:fontRef idx="minor">
              <a:schemeClr val="tx1"/>
            </a:fontRef>
          </p:style>
        </p:cxnSp>
        <p:sp>
          <p:nvSpPr>
            <p:cNvPr id="48" name="Rectangle: Rounded Corners 47">
              <a:extLst>
                <a:ext uri="{FF2B5EF4-FFF2-40B4-BE49-F238E27FC236}">
                  <a16:creationId xmlns:a16="http://schemas.microsoft.com/office/drawing/2014/main" id="{6A0D8F88-0ADA-EAC5-1D0C-69F5C3DBC529}"/>
                </a:ext>
              </a:extLst>
            </p:cNvPr>
            <p:cNvSpPr/>
            <p:nvPr/>
          </p:nvSpPr>
          <p:spPr>
            <a:xfrm>
              <a:off x="3962400" y="2082800"/>
              <a:ext cx="641342" cy="133350"/>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55660BAA-E770-7110-CA46-359018F385E8}"/>
                </a:ext>
              </a:extLst>
            </p:cNvPr>
            <p:cNvSpPr/>
            <p:nvPr/>
          </p:nvSpPr>
          <p:spPr>
            <a:xfrm>
              <a:off x="4567238" y="2319999"/>
              <a:ext cx="183356" cy="133350"/>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D84D3D5-B62B-13D0-378E-3B11F98EF654}"/>
                </a:ext>
              </a:extLst>
            </p:cNvPr>
            <p:cNvSpPr/>
            <p:nvPr/>
          </p:nvSpPr>
          <p:spPr>
            <a:xfrm>
              <a:off x="4779170" y="2548599"/>
              <a:ext cx="183356" cy="133350"/>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C5C69871-3DD0-A986-3867-469398DD2CD3}"/>
                </a:ext>
              </a:extLst>
            </p:cNvPr>
            <p:cNvSpPr/>
            <p:nvPr/>
          </p:nvSpPr>
          <p:spPr>
            <a:xfrm>
              <a:off x="4895851" y="2773097"/>
              <a:ext cx="459577" cy="151077"/>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4F68462D-9043-3497-3E1F-56923225FAEF}"/>
                </a:ext>
              </a:extLst>
            </p:cNvPr>
            <p:cNvSpPr/>
            <p:nvPr/>
          </p:nvSpPr>
          <p:spPr>
            <a:xfrm>
              <a:off x="5491164" y="3015984"/>
              <a:ext cx="228599" cy="151077"/>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FEEBDC22-5178-0A9A-4B54-A1444C80D4AA}"/>
                </a:ext>
              </a:extLst>
            </p:cNvPr>
            <p:cNvSpPr/>
            <p:nvPr/>
          </p:nvSpPr>
          <p:spPr>
            <a:xfrm>
              <a:off x="5867401" y="3241409"/>
              <a:ext cx="250822" cy="151077"/>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F5978952-FC08-A111-B08F-DC7D4D4533CD}"/>
                </a:ext>
              </a:extLst>
            </p:cNvPr>
            <p:cNvSpPr/>
            <p:nvPr/>
          </p:nvSpPr>
          <p:spPr>
            <a:xfrm>
              <a:off x="7077074" y="3946259"/>
              <a:ext cx="561973" cy="149491"/>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F3906D-CAC6-3F8A-EF85-4C2A99CB89FF}"/>
                </a:ext>
              </a:extLst>
            </p:cNvPr>
            <p:cNvSpPr/>
            <p:nvPr/>
          </p:nvSpPr>
          <p:spPr>
            <a:xfrm>
              <a:off x="9671629" y="4879709"/>
              <a:ext cx="634990" cy="155841"/>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E2EE9BB2-8C75-56A5-7267-2F5E8337A301}"/>
              </a:ext>
            </a:extLst>
          </p:cNvPr>
          <p:cNvSpPr txBox="1"/>
          <p:nvPr/>
        </p:nvSpPr>
        <p:spPr>
          <a:xfrm>
            <a:off x="6229921" y="774412"/>
            <a:ext cx="1309333" cy="584775"/>
          </a:xfrm>
          <a:prstGeom prst="rect">
            <a:avLst/>
          </a:prstGeom>
          <a:noFill/>
        </p:spPr>
        <p:txBody>
          <a:bodyPr wrap="none" rtlCol="0">
            <a:spAutoFit/>
          </a:bodyPr>
          <a:lstStyle/>
          <a:p>
            <a:pPr algn="ctr"/>
            <a:r>
              <a:rPr lang="en-US" sz="1600">
                <a:solidFill>
                  <a:schemeClr val="accent4">
                    <a:lumMod val="50000"/>
                  </a:schemeClr>
                </a:solidFill>
              </a:rPr>
              <a:t>Progress</a:t>
            </a:r>
          </a:p>
          <a:p>
            <a:pPr algn="ctr"/>
            <a:r>
              <a:rPr lang="en-US" sz="1600">
                <a:solidFill>
                  <a:schemeClr val="accent4">
                    <a:lumMod val="50000"/>
                  </a:schemeClr>
                </a:solidFill>
              </a:rPr>
              <a:t>presentation</a:t>
            </a:r>
          </a:p>
        </p:txBody>
      </p:sp>
      <p:pic>
        <p:nvPicPr>
          <p:cNvPr id="58" name="Graphic 57">
            <a:extLst>
              <a:ext uri="{FF2B5EF4-FFF2-40B4-BE49-F238E27FC236}">
                <a16:creationId xmlns:a16="http://schemas.microsoft.com/office/drawing/2014/main" id="{7E80B39F-2A46-6C15-8EFF-F76E2A24A1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633724">
            <a:off x="-3761395" y="-112307"/>
            <a:ext cx="6051167" cy="6051167"/>
          </a:xfrm>
          <a:prstGeom prst="rect">
            <a:avLst/>
          </a:prstGeom>
        </p:spPr>
      </p:pic>
      <p:pic>
        <p:nvPicPr>
          <p:cNvPr id="60" name="Graphic 59">
            <a:extLst>
              <a:ext uri="{FF2B5EF4-FFF2-40B4-BE49-F238E27FC236}">
                <a16:creationId xmlns:a16="http://schemas.microsoft.com/office/drawing/2014/main" id="{C794443B-021D-6F27-6B1A-FC54730166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9653803" y="-1399057"/>
            <a:ext cx="7700745" cy="7700745"/>
          </a:xfrm>
          <a:prstGeom prst="rect">
            <a:avLst/>
          </a:prstGeom>
        </p:spPr>
      </p:pic>
    </p:spTree>
    <p:extLst>
      <p:ext uri="{BB962C8B-B14F-4D97-AF65-F5344CB8AC3E}">
        <p14:creationId xmlns:p14="http://schemas.microsoft.com/office/powerpoint/2010/main" val="591475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72DB2C04-5B86-E60F-5DAA-E969187625B2}"/>
            </a:ext>
          </a:extLst>
        </p:cNvPr>
        <p:cNvGrpSpPr/>
        <p:nvPr/>
      </p:nvGrpSpPr>
      <p:grpSpPr>
        <a:xfrm>
          <a:off x="0" y="0"/>
          <a:ext cx="0" cy="0"/>
          <a:chOff x="0" y="0"/>
          <a:chExt cx="0" cy="0"/>
        </a:xfrm>
      </p:grpSpPr>
      <p:pic>
        <p:nvPicPr>
          <p:cNvPr id="61" name="Graphic 60">
            <a:extLst>
              <a:ext uri="{FF2B5EF4-FFF2-40B4-BE49-F238E27FC236}">
                <a16:creationId xmlns:a16="http://schemas.microsoft.com/office/drawing/2014/main" id="{4C526B49-8C01-9CC1-0B29-61FBAF2070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90827">
            <a:off x="1051919" y="-7417311"/>
            <a:ext cx="11676939" cy="11676939"/>
          </a:xfrm>
          <a:prstGeom prst="rect">
            <a:avLst/>
          </a:prstGeom>
        </p:spPr>
      </p:pic>
      <p:pic>
        <p:nvPicPr>
          <p:cNvPr id="45" name="Graphic 44">
            <a:extLst>
              <a:ext uri="{FF2B5EF4-FFF2-40B4-BE49-F238E27FC236}">
                <a16:creationId xmlns:a16="http://schemas.microsoft.com/office/drawing/2014/main" id="{038C8AD3-A908-1782-0321-AED2F54C37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140502">
            <a:off x="1616685" y="-571700"/>
            <a:ext cx="8001400" cy="8001400"/>
          </a:xfrm>
          <a:prstGeom prst="rect">
            <a:avLst/>
          </a:prstGeom>
        </p:spPr>
      </p:pic>
      <p:pic>
        <p:nvPicPr>
          <p:cNvPr id="5" name="Picture 4" descr="A blue and pink logo&#10;&#10;Description automatically generated">
            <a:extLst>
              <a:ext uri="{FF2B5EF4-FFF2-40B4-BE49-F238E27FC236}">
                <a16:creationId xmlns:a16="http://schemas.microsoft.com/office/drawing/2014/main" id="{13957292-DEDB-6B12-1676-BAC29C2314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67B1975D-3AAF-C523-AA77-61A5325673F6}"/>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10A546B3-3BBA-034B-DB44-8AD6A8F96B4E}"/>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4FE70A2-E4E8-C1CA-D8FA-EA72DF644474}"/>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13</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7" name="TextBox 6">
            <a:extLst>
              <a:ext uri="{FF2B5EF4-FFF2-40B4-BE49-F238E27FC236}">
                <a16:creationId xmlns:a16="http://schemas.microsoft.com/office/drawing/2014/main" id="{E3C9F3CC-D428-9356-CBD5-3B3C4593B989}"/>
              </a:ext>
            </a:extLst>
          </p:cNvPr>
          <p:cNvSpPr txBox="1"/>
          <p:nvPr/>
        </p:nvSpPr>
        <p:spPr>
          <a:xfrm>
            <a:off x="3798127" y="3044279"/>
            <a:ext cx="4595745" cy="769441"/>
          </a:xfrm>
          <a:prstGeom prst="rect">
            <a:avLst/>
          </a:prstGeom>
          <a:noFill/>
        </p:spPr>
        <p:txBody>
          <a:bodyPr wrap="none" rtlCol="0">
            <a:spAutoFit/>
          </a:bodyPr>
          <a:lstStyle/>
          <a:p>
            <a:r>
              <a:rPr lang="en-US" sz="4400">
                <a:solidFill>
                  <a:schemeClr val="accent4">
                    <a:lumMod val="50000"/>
                  </a:schemeClr>
                </a:solidFill>
              </a:rPr>
              <a:t>DEMONSTRATION</a:t>
            </a:r>
          </a:p>
        </p:txBody>
      </p:sp>
      <p:grpSp>
        <p:nvGrpSpPr>
          <p:cNvPr id="16" name="Group 15">
            <a:extLst>
              <a:ext uri="{FF2B5EF4-FFF2-40B4-BE49-F238E27FC236}">
                <a16:creationId xmlns:a16="http://schemas.microsoft.com/office/drawing/2014/main" id="{A3A04394-4506-AD53-7820-33271E5476CD}"/>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36E69085-F309-6E6D-6CC6-5E3D92F111E1}"/>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E9D440-B36F-52C0-E0FF-7CFAF593FA66}"/>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3CC950-F0D2-7F86-68AF-6971A9CA83A1}"/>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6E45A79-08C1-6494-3184-B2C022F85933}"/>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94789E9-3E45-9A69-633B-127F983986A9}"/>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DDD0091-4296-6493-24BA-586A321219A6}"/>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22D04C6-D713-8BE5-DD66-F35E930AACD2}"/>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DDF69A-EAE0-81AE-AB9F-0B7830A24795}"/>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9972D6B-1D0C-E426-26AD-30596C46F277}"/>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FF908F88-4E70-D9E9-C4EA-1FC89379DBF2}"/>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DD29467-D4C4-219F-AF91-55A71736BD87}"/>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65DF875-B73C-B765-9AB6-9411F6EAEA79}"/>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5B5C81-8B77-B922-E983-B680860E97FC}"/>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E142FD1-8D0A-AF5F-2B41-68EE7A2A200F}"/>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D512093-D9B8-ACFF-FB1F-EF7066FCA0D8}"/>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E4B502E-C8AA-A7D4-73C1-B6019D5EBD88}"/>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6643D79-B8BF-818A-7355-85C75E31DBDB}"/>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8912DE9-67D4-2B38-E47B-B3E128AB22EC}"/>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36FD03A6-432E-EACE-75C6-64ABBE685B4A}"/>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EC20038-2D6E-D442-FD19-F2C36DD6804A}"/>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D7C93A0-6C96-93D6-4521-8E932B584FA3}"/>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67B83A1-D485-CB64-1ABC-FC7230CFF6CC}"/>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F03C286-DBD0-7825-4DB3-B5EB7ECD839B}"/>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972705E-46A7-4918-31AA-AEA76B9CE4F3}"/>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0702DF-2F3B-916F-8B24-15F975AB2900}"/>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6E2AAE7-FDDB-4999-525E-9419A444F970}"/>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28354ECE-6A0A-6B0A-30CA-27D2F1EC4E80}"/>
              </a:ext>
            </a:extLst>
          </p:cNvPr>
          <p:cNvGrpSpPr/>
          <p:nvPr/>
        </p:nvGrpSpPr>
        <p:grpSpPr>
          <a:xfrm>
            <a:off x="10620952" y="6118700"/>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7595D352-8116-D1DA-6336-E654131E1541}"/>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D1C0D69-B21F-FD8F-3E71-3134DF5A989C}"/>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D3B89BB-2E7E-25A9-A563-0CA55F54119F}"/>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15F00ED-D0DA-9F6C-FE94-6DC2FCDCFE3D}"/>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D3A569C-4C09-93B1-7396-8BD09C03008A}"/>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557CB2-CE32-9D78-4660-22ECA54B76FD}"/>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2815D96-FFBF-14FD-60B3-3F822DC2B591}"/>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33257A8-2E33-AB3C-6810-CA1760908B7B}"/>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 name="Graphic 45">
            <a:extLst>
              <a:ext uri="{FF2B5EF4-FFF2-40B4-BE49-F238E27FC236}">
                <a16:creationId xmlns:a16="http://schemas.microsoft.com/office/drawing/2014/main" id="{E5F65F0C-45FA-AD64-5291-0F6041218D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633724">
            <a:off x="-2755390" y="103110"/>
            <a:ext cx="7185964" cy="7185964"/>
          </a:xfrm>
          <a:prstGeom prst="rect">
            <a:avLst/>
          </a:prstGeom>
        </p:spPr>
      </p:pic>
      <p:pic>
        <p:nvPicPr>
          <p:cNvPr id="62" name="Graphic 61">
            <a:extLst>
              <a:ext uri="{FF2B5EF4-FFF2-40B4-BE49-F238E27FC236}">
                <a16:creationId xmlns:a16="http://schemas.microsoft.com/office/drawing/2014/main" id="{AF485A61-A2C6-7D44-5920-99CBF4560B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121350">
            <a:off x="6849723" y="-650790"/>
            <a:ext cx="9218858" cy="9218858"/>
          </a:xfrm>
          <a:prstGeom prst="rect">
            <a:avLst/>
          </a:prstGeom>
        </p:spPr>
      </p:pic>
    </p:spTree>
    <p:extLst>
      <p:ext uri="{BB962C8B-B14F-4D97-AF65-F5344CB8AC3E}">
        <p14:creationId xmlns:p14="http://schemas.microsoft.com/office/powerpoint/2010/main" val="2781445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DE18F587-5EA2-9255-B441-3AD526DAE172}"/>
            </a:ext>
          </a:extLst>
        </p:cNvPr>
        <p:cNvGrpSpPr/>
        <p:nvPr/>
      </p:nvGrpSpPr>
      <p:grpSpPr>
        <a:xfrm>
          <a:off x="0" y="0"/>
          <a:ext cx="0" cy="0"/>
          <a:chOff x="0" y="0"/>
          <a:chExt cx="0" cy="0"/>
        </a:xfrm>
      </p:grpSpPr>
      <p:pic>
        <p:nvPicPr>
          <p:cNvPr id="5" name="Picture 4" descr="A blue and pink logo&#10;&#10;Description automatically generated">
            <a:extLst>
              <a:ext uri="{FF2B5EF4-FFF2-40B4-BE49-F238E27FC236}">
                <a16:creationId xmlns:a16="http://schemas.microsoft.com/office/drawing/2014/main" id="{43B1F70D-6E73-D870-AB93-AE83B59C8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36" y="1415473"/>
            <a:ext cx="2216728" cy="2216728"/>
          </a:xfrm>
          <a:prstGeom prst="rect">
            <a:avLst/>
          </a:prstGeom>
        </p:spPr>
      </p:pic>
      <p:sp>
        <p:nvSpPr>
          <p:cNvPr id="2" name="TextBox 1">
            <a:extLst>
              <a:ext uri="{FF2B5EF4-FFF2-40B4-BE49-F238E27FC236}">
                <a16:creationId xmlns:a16="http://schemas.microsoft.com/office/drawing/2014/main" id="{11AFCB0F-F165-A8F4-C82A-F811F91FC7AF}"/>
              </a:ext>
            </a:extLst>
          </p:cNvPr>
          <p:cNvSpPr txBox="1"/>
          <p:nvPr/>
        </p:nvSpPr>
        <p:spPr>
          <a:xfrm>
            <a:off x="3458098" y="3429000"/>
            <a:ext cx="5275803" cy="1015663"/>
          </a:xfrm>
          <a:prstGeom prst="rect">
            <a:avLst/>
          </a:prstGeom>
          <a:noFill/>
        </p:spPr>
        <p:txBody>
          <a:bodyPr wrap="none" rtlCol="0">
            <a:spAutoFit/>
          </a:bodyPr>
          <a:lstStyle/>
          <a:p>
            <a:r>
              <a:rPr lang="en-US" sz="6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pic>
        <p:nvPicPr>
          <p:cNvPr id="4" name="Graphic 3">
            <a:extLst>
              <a:ext uri="{FF2B5EF4-FFF2-40B4-BE49-F238E27FC236}">
                <a16:creationId xmlns:a16="http://schemas.microsoft.com/office/drawing/2014/main" id="{E215793F-FD73-CB96-B479-F8D06CC402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7250" y="-6610350"/>
            <a:ext cx="13220700" cy="13220700"/>
          </a:xfrm>
          <a:prstGeom prst="rect">
            <a:avLst/>
          </a:prstGeom>
        </p:spPr>
      </p:pic>
      <p:pic>
        <p:nvPicPr>
          <p:cNvPr id="6" name="Graphic 5">
            <a:extLst>
              <a:ext uri="{FF2B5EF4-FFF2-40B4-BE49-F238E27FC236}">
                <a16:creationId xmlns:a16="http://schemas.microsoft.com/office/drawing/2014/main" id="{13F750F3-991E-6425-468F-7AB12EA1F2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155325">
            <a:off x="-7706372" y="-6157004"/>
            <a:ext cx="13220700" cy="13220700"/>
          </a:xfrm>
          <a:prstGeom prst="rect">
            <a:avLst/>
          </a:prstGeom>
        </p:spPr>
      </p:pic>
      <p:pic>
        <p:nvPicPr>
          <p:cNvPr id="10" name="Graphic 9">
            <a:extLst>
              <a:ext uri="{FF2B5EF4-FFF2-40B4-BE49-F238E27FC236}">
                <a16:creationId xmlns:a16="http://schemas.microsoft.com/office/drawing/2014/main" id="{3DE47608-D014-55A4-2D53-5ACB7113C6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629" y="4444663"/>
            <a:ext cx="5119939" cy="5119939"/>
          </a:xfrm>
          <a:prstGeom prst="rect">
            <a:avLst/>
          </a:prstGeom>
        </p:spPr>
      </p:pic>
    </p:spTree>
    <p:extLst>
      <p:ext uri="{BB962C8B-B14F-4D97-AF65-F5344CB8AC3E}">
        <p14:creationId xmlns:p14="http://schemas.microsoft.com/office/powerpoint/2010/main" val="255200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3C137EA4-FF67-D35D-5435-F31A9721AC50}"/>
            </a:ext>
          </a:extLst>
        </p:cNvPr>
        <p:cNvGrpSpPr/>
        <p:nvPr/>
      </p:nvGrpSpPr>
      <p:grpSpPr>
        <a:xfrm>
          <a:off x="0" y="0"/>
          <a:ext cx="0" cy="0"/>
          <a:chOff x="0" y="0"/>
          <a:chExt cx="0" cy="0"/>
        </a:xfrm>
      </p:grpSpPr>
      <p:pic>
        <p:nvPicPr>
          <p:cNvPr id="22" name="Graphic 21">
            <a:extLst>
              <a:ext uri="{FF2B5EF4-FFF2-40B4-BE49-F238E27FC236}">
                <a16:creationId xmlns:a16="http://schemas.microsoft.com/office/drawing/2014/main" id="{E6956AE5-4476-3818-7008-2143883EFA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96867" y="-9458687"/>
            <a:ext cx="11676939" cy="11676939"/>
          </a:xfrm>
          <a:prstGeom prst="rect">
            <a:avLst/>
          </a:prstGeom>
        </p:spPr>
      </p:pic>
      <p:pic>
        <p:nvPicPr>
          <p:cNvPr id="18" name="Graphic 17">
            <a:extLst>
              <a:ext uri="{FF2B5EF4-FFF2-40B4-BE49-F238E27FC236}">
                <a16:creationId xmlns:a16="http://schemas.microsoft.com/office/drawing/2014/main" id="{FC9284B5-8EB8-0A8C-3847-BD431DCD8D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777302">
            <a:off x="9013911" y="-3181349"/>
            <a:ext cx="13220700" cy="13220700"/>
          </a:xfrm>
          <a:prstGeom prst="rect">
            <a:avLst/>
          </a:prstGeom>
        </p:spPr>
      </p:pic>
      <p:pic>
        <p:nvPicPr>
          <p:cNvPr id="19" name="Graphic 18">
            <a:extLst>
              <a:ext uri="{FF2B5EF4-FFF2-40B4-BE49-F238E27FC236}">
                <a16:creationId xmlns:a16="http://schemas.microsoft.com/office/drawing/2014/main" id="{C927D249-08F5-0A17-9AA2-7D180A3FA9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974855">
            <a:off x="-9996962" y="-3772790"/>
            <a:ext cx="13220700" cy="13220700"/>
          </a:xfrm>
          <a:prstGeom prst="rect">
            <a:avLst/>
          </a:prstGeom>
        </p:spPr>
      </p:pic>
      <p:pic>
        <p:nvPicPr>
          <p:cNvPr id="20" name="Graphic 19">
            <a:extLst>
              <a:ext uri="{FF2B5EF4-FFF2-40B4-BE49-F238E27FC236}">
                <a16:creationId xmlns:a16="http://schemas.microsoft.com/office/drawing/2014/main" id="{775116D5-EDAE-9D29-AD80-AA69777104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6674" y="5835649"/>
            <a:ext cx="3659102" cy="3659102"/>
          </a:xfrm>
          <a:prstGeom prst="rect">
            <a:avLst/>
          </a:prstGeom>
        </p:spPr>
      </p:pic>
      <p:pic>
        <p:nvPicPr>
          <p:cNvPr id="5" name="Picture 4" descr="A blue and pink logo&#10;&#10;Description automatically generated">
            <a:extLst>
              <a:ext uri="{FF2B5EF4-FFF2-40B4-BE49-F238E27FC236}">
                <a16:creationId xmlns:a16="http://schemas.microsoft.com/office/drawing/2014/main" id="{799A48A4-D73F-1AF9-22EE-CBEF1B0465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82DE0E66-940D-78F1-4D65-709E73ED4A8F}"/>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CAD2F46D-677A-B910-68E6-634DF04C094C}"/>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7B2E066-FB00-2A3D-E95D-2541057A501C}"/>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3</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12" name="Picture 11">
            <a:extLst>
              <a:ext uri="{FF2B5EF4-FFF2-40B4-BE49-F238E27FC236}">
                <a16:creationId xmlns:a16="http://schemas.microsoft.com/office/drawing/2014/main" id="{4CC88740-D914-9367-B40B-B689F2B9C613}"/>
              </a:ext>
            </a:extLst>
          </p:cNvPr>
          <p:cNvPicPr>
            <a:picLocks noChangeAspect="1"/>
          </p:cNvPicPr>
          <p:nvPr/>
        </p:nvPicPr>
        <p:blipFill rotWithShape="1">
          <a:blip r:embed="rId9"/>
          <a:srcRect l="3050" t="2538" r="9612" b="39259"/>
          <a:stretch/>
        </p:blipFill>
        <p:spPr>
          <a:xfrm>
            <a:off x="8502967" y="1770052"/>
            <a:ext cx="2135016" cy="2135016"/>
          </a:xfrm>
          <a:prstGeom prst="ellipse">
            <a:avLst/>
          </a:prstGeom>
        </p:spPr>
      </p:pic>
      <p:pic>
        <p:nvPicPr>
          <p:cNvPr id="14" name="Picture 13" descr="A person with a badge on his neck&#10;&#10;Description automatically generated">
            <a:extLst>
              <a:ext uri="{FF2B5EF4-FFF2-40B4-BE49-F238E27FC236}">
                <a16:creationId xmlns:a16="http://schemas.microsoft.com/office/drawing/2014/main" id="{CF561694-8F73-AE5B-1E1C-AC88AF0229F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5028492" y="1781597"/>
            <a:ext cx="2135016" cy="2123470"/>
          </a:xfrm>
          <a:prstGeom prst="ellipse">
            <a:avLst/>
          </a:prstGeom>
        </p:spPr>
      </p:pic>
      <p:pic>
        <p:nvPicPr>
          <p:cNvPr id="1026" name="Picture 2" descr="No photo description available.">
            <a:extLst>
              <a:ext uri="{FF2B5EF4-FFF2-40B4-BE49-F238E27FC236}">
                <a16:creationId xmlns:a16="http://schemas.microsoft.com/office/drawing/2014/main" id="{6731EA6D-2DE4-252C-F841-E9A3855D2D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6382" t="7223" r="7878" b="39151"/>
          <a:stretch/>
        </p:blipFill>
        <p:spPr bwMode="auto">
          <a:xfrm>
            <a:off x="1554017" y="1783906"/>
            <a:ext cx="2135017" cy="2135017"/>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E02DF64-0B4B-9A97-6198-2719AEF0869B}"/>
              </a:ext>
            </a:extLst>
          </p:cNvPr>
          <p:cNvSpPr txBox="1"/>
          <p:nvPr/>
        </p:nvSpPr>
        <p:spPr>
          <a:xfrm>
            <a:off x="1546968" y="4063758"/>
            <a:ext cx="2149114" cy="738664"/>
          </a:xfrm>
          <a:prstGeom prst="rect">
            <a:avLst/>
          </a:prstGeom>
          <a:noFill/>
        </p:spPr>
        <p:txBody>
          <a:bodyPr wrap="none" rtlCol="0">
            <a:spAutoFit/>
          </a:bodyPr>
          <a:lstStyle/>
          <a:p>
            <a:pPr algn="ctr"/>
            <a:r>
              <a:rPr lang="en-US" sz="2400"/>
              <a:t>Adib Sakhawat</a:t>
            </a:r>
          </a:p>
          <a:p>
            <a:pPr algn="ctr"/>
            <a:r>
              <a:rPr lang="en-US"/>
              <a:t>210042106</a:t>
            </a:r>
          </a:p>
        </p:txBody>
      </p:sp>
      <p:sp>
        <p:nvSpPr>
          <p:cNvPr id="16" name="TextBox 15">
            <a:extLst>
              <a:ext uri="{FF2B5EF4-FFF2-40B4-BE49-F238E27FC236}">
                <a16:creationId xmlns:a16="http://schemas.microsoft.com/office/drawing/2014/main" id="{D6267800-95A0-11A7-24E3-27A87FD0F020}"/>
              </a:ext>
            </a:extLst>
          </p:cNvPr>
          <p:cNvSpPr txBox="1"/>
          <p:nvPr/>
        </p:nvSpPr>
        <p:spPr>
          <a:xfrm>
            <a:off x="5172226" y="4063758"/>
            <a:ext cx="1833451" cy="738664"/>
          </a:xfrm>
          <a:prstGeom prst="rect">
            <a:avLst/>
          </a:prstGeom>
          <a:noFill/>
        </p:spPr>
        <p:txBody>
          <a:bodyPr wrap="none" rtlCol="0">
            <a:spAutoFit/>
          </a:bodyPr>
          <a:lstStyle/>
          <a:p>
            <a:pPr algn="ctr"/>
            <a:r>
              <a:rPr lang="en-US" sz="2400"/>
              <a:t>Tahsin Islam</a:t>
            </a:r>
          </a:p>
          <a:p>
            <a:pPr algn="ctr"/>
            <a:r>
              <a:rPr lang="en-US"/>
              <a:t>210042137</a:t>
            </a:r>
          </a:p>
        </p:txBody>
      </p:sp>
      <p:sp>
        <p:nvSpPr>
          <p:cNvPr id="17" name="TextBox 16">
            <a:extLst>
              <a:ext uri="{FF2B5EF4-FFF2-40B4-BE49-F238E27FC236}">
                <a16:creationId xmlns:a16="http://schemas.microsoft.com/office/drawing/2014/main" id="{4A5CBD7A-E26F-CE64-93F5-DD4AA27CFFC2}"/>
              </a:ext>
            </a:extLst>
          </p:cNvPr>
          <p:cNvSpPr txBox="1"/>
          <p:nvPr/>
        </p:nvSpPr>
        <p:spPr>
          <a:xfrm>
            <a:off x="8690907" y="4063758"/>
            <a:ext cx="1759136" cy="738664"/>
          </a:xfrm>
          <a:prstGeom prst="rect">
            <a:avLst/>
          </a:prstGeom>
          <a:noFill/>
        </p:spPr>
        <p:txBody>
          <a:bodyPr wrap="none" rtlCol="0">
            <a:spAutoFit/>
          </a:bodyPr>
          <a:lstStyle/>
          <a:p>
            <a:pPr algn="ctr"/>
            <a:r>
              <a:rPr lang="en-US" sz="2400"/>
              <a:t>Takia Farhin</a:t>
            </a:r>
          </a:p>
          <a:p>
            <a:pPr algn="ctr"/>
            <a:r>
              <a:rPr lang="en-US"/>
              <a:t>210042117</a:t>
            </a:r>
          </a:p>
        </p:txBody>
      </p:sp>
    </p:spTree>
    <p:extLst>
      <p:ext uri="{BB962C8B-B14F-4D97-AF65-F5344CB8AC3E}">
        <p14:creationId xmlns:p14="http://schemas.microsoft.com/office/powerpoint/2010/main" val="1776244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6BA5386F-363E-FE90-71A1-BD8CE90DEF09}"/>
            </a:ext>
          </a:extLst>
        </p:cNvPr>
        <p:cNvGrpSpPr/>
        <p:nvPr/>
      </p:nvGrpSpPr>
      <p:grpSpPr>
        <a:xfrm>
          <a:off x="0" y="0"/>
          <a:ext cx="0" cy="0"/>
          <a:chOff x="0" y="0"/>
          <a:chExt cx="0" cy="0"/>
        </a:xfrm>
      </p:grpSpPr>
      <p:pic>
        <p:nvPicPr>
          <p:cNvPr id="5" name="Picture 4" descr="A blue and pink logo&#10;&#10;Description automatically generated">
            <a:extLst>
              <a:ext uri="{FF2B5EF4-FFF2-40B4-BE49-F238E27FC236}">
                <a16:creationId xmlns:a16="http://schemas.microsoft.com/office/drawing/2014/main" id="{BA63B342-1AC3-9808-7341-02A403054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26E7D0D5-015E-9F69-222A-91E80076CF4C}"/>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81E1CD70-D638-5FB9-D1F2-9ACE177E20BD}"/>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693E443-B004-1642-58D9-05279E72F32F}"/>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4</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3" name="TextBox 2">
            <a:extLst>
              <a:ext uri="{FF2B5EF4-FFF2-40B4-BE49-F238E27FC236}">
                <a16:creationId xmlns:a16="http://schemas.microsoft.com/office/drawing/2014/main" id="{5E2552FD-4D3D-245E-9619-BAAB6AAE14C7}"/>
              </a:ext>
            </a:extLst>
          </p:cNvPr>
          <p:cNvSpPr txBox="1"/>
          <p:nvPr/>
        </p:nvSpPr>
        <p:spPr>
          <a:xfrm>
            <a:off x="1215416" y="3240132"/>
            <a:ext cx="9163662" cy="1200329"/>
          </a:xfrm>
          <a:prstGeom prst="rect">
            <a:avLst/>
          </a:prstGeom>
          <a:noFill/>
        </p:spPr>
        <p:txBody>
          <a:bodyPr wrap="none" rtlCol="0">
            <a:spAutoFit/>
          </a:bodyPr>
          <a:lstStyle/>
          <a:p>
            <a:r>
              <a:rPr lang="en-US" sz="2400">
                <a:solidFill>
                  <a:schemeClr val="tx1">
                    <a:lumMod val="75000"/>
                    <a:lumOff val="25000"/>
                  </a:schemeClr>
                </a:solidFill>
              </a:rPr>
              <a:t>The need for an interactive and competitive platform that  enhances </a:t>
            </a:r>
          </a:p>
          <a:p>
            <a:r>
              <a:rPr lang="en-US" sz="2400">
                <a:solidFill>
                  <a:schemeClr val="tx1">
                    <a:lumMod val="75000"/>
                    <a:lumOff val="25000"/>
                  </a:schemeClr>
                </a:solidFill>
              </a:rPr>
              <a:t>mathematical understanding through guided problem-solving, </a:t>
            </a:r>
          </a:p>
          <a:p>
            <a:r>
              <a:rPr lang="en-US" sz="2400">
                <a:solidFill>
                  <a:schemeClr val="tx1">
                    <a:lumMod val="75000"/>
                    <a:lumOff val="25000"/>
                  </a:schemeClr>
                </a:solidFill>
              </a:rPr>
              <a:t>dynamic feedback, and community engagement.</a:t>
            </a:r>
          </a:p>
        </p:txBody>
      </p:sp>
      <p:sp>
        <p:nvSpPr>
          <p:cNvPr id="7" name="TextBox 6">
            <a:extLst>
              <a:ext uri="{FF2B5EF4-FFF2-40B4-BE49-F238E27FC236}">
                <a16:creationId xmlns:a16="http://schemas.microsoft.com/office/drawing/2014/main" id="{EB29D6BA-2F21-0338-D633-0CE5F10C31B6}"/>
              </a:ext>
            </a:extLst>
          </p:cNvPr>
          <p:cNvSpPr txBox="1"/>
          <p:nvPr/>
        </p:nvSpPr>
        <p:spPr>
          <a:xfrm>
            <a:off x="1215416" y="2013553"/>
            <a:ext cx="5626348" cy="769441"/>
          </a:xfrm>
          <a:prstGeom prst="rect">
            <a:avLst/>
          </a:prstGeom>
          <a:noFill/>
        </p:spPr>
        <p:txBody>
          <a:bodyPr wrap="none" rtlCol="0">
            <a:spAutoFit/>
          </a:bodyPr>
          <a:lstStyle/>
          <a:p>
            <a:pPr algn="ctr"/>
            <a:r>
              <a:rPr lang="en-US" sz="4400">
                <a:solidFill>
                  <a:schemeClr val="accent4">
                    <a:lumMod val="50000"/>
                  </a:schemeClr>
                </a:solidFill>
              </a:rPr>
              <a:t>PROBLEM STATEMENT</a:t>
            </a:r>
          </a:p>
        </p:txBody>
      </p:sp>
      <p:grpSp>
        <p:nvGrpSpPr>
          <p:cNvPr id="16" name="Group 15">
            <a:extLst>
              <a:ext uri="{FF2B5EF4-FFF2-40B4-BE49-F238E27FC236}">
                <a16:creationId xmlns:a16="http://schemas.microsoft.com/office/drawing/2014/main" id="{AC9154EF-0A22-5516-B419-C4ECBE326175}"/>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E06E02D4-ED8D-D1D4-DB6E-E6C940BE6F76}"/>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B798D6A-EC6D-E959-FFAE-58D8E921A40F}"/>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3991108-8426-C94B-E506-E97518CA13A8}"/>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D621C1-5968-D0D1-CC69-A30573DCF0A4}"/>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B8C7A0-AEFE-3D09-6F25-709BF2BB0541}"/>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126B32-9731-921F-43B4-D781F6CD2529}"/>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28B1FFF-5DF2-67D7-7D52-509111F17942}"/>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4EE0DF4-1C5F-D098-D5D7-622E7B9442CA}"/>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2404330C-4C4E-EBDE-40B4-1DC78C2D7F55}"/>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6A0D4C39-215B-7C44-006E-01336AC0F080}"/>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3AD1D82-BFD0-24C3-3AC5-32BDEA3607A5}"/>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6A4F2B8-5112-39BB-8DEF-EF1E57D957B2}"/>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232A7D-620E-ACDD-D9E0-85ED046F6AA3}"/>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B4B5B30-6E9B-DDD4-3F1D-431E81AF841C}"/>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7601231-91E1-8281-CBC8-44D3F6610C83}"/>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D3E6D39-417D-99A8-0737-1F647BCF1DF2}"/>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C2F987D-EFB0-2D63-21B2-69273FE9FBD9}"/>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A4A4AA6-FE22-DDEA-56A7-8A678FEFCF99}"/>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5EB2ACDC-2124-5E27-5FCA-F11CF9711A94}"/>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D71F210-BD64-84C5-19E3-B36F31299AE8}"/>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A446DEC-A59C-9006-3624-54B49DB10A1A}"/>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55C4096-BBFE-0C42-566B-CD56A784EDA0}"/>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8B67F07-C8FB-D698-4FB8-95FCBB39923C}"/>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F6AED4E-2D5C-665E-B9B5-D3940ABD933F}"/>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14BA4B-FB06-0A14-D53D-0B1E55A37F12}"/>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EB7669D-97B3-15D8-1F23-797392E060E9}"/>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26A649BF-39D1-BF02-A323-AC98D1D24FB2}"/>
              </a:ext>
            </a:extLst>
          </p:cNvPr>
          <p:cNvGrpSpPr/>
          <p:nvPr/>
        </p:nvGrpSpPr>
        <p:grpSpPr>
          <a:xfrm>
            <a:off x="7144438" y="5379608"/>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AB3009C6-44D8-3332-7F00-7A74740F593C}"/>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9FFBB4A-928A-CB33-006E-255390D3AF73}"/>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A351C5D-03D5-95EE-968F-D28D8C504FEB}"/>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89B4D5-67CA-9481-CD8D-8DE9A43FD6CE}"/>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CD2DD92-430C-7733-F469-920DABE9AF24}"/>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6C9E9C8-A465-1A70-C570-FD5782A2D886}"/>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EBD6298-7064-490D-60BF-C3B348404E7F}"/>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C41721-22AB-2E61-3F6D-E05883494A0F}"/>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Graphic 43">
            <a:extLst>
              <a:ext uri="{FF2B5EF4-FFF2-40B4-BE49-F238E27FC236}">
                <a16:creationId xmlns:a16="http://schemas.microsoft.com/office/drawing/2014/main" id="{7C611BD5-0BFB-0B30-E7BB-705AD1F08E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3518" y="-8481999"/>
            <a:ext cx="11676939" cy="11676939"/>
          </a:xfrm>
          <a:prstGeom prst="rect">
            <a:avLst/>
          </a:prstGeom>
        </p:spPr>
      </p:pic>
      <p:pic>
        <p:nvPicPr>
          <p:cNvPr id="45" name="Graphic 44">
            <a:extLst>
              <a:ext uri="{FF2B5EF4-FFF2-40B4-BE49-F238E27FC236}">
                <a16:creationId xmlns:a16="http://schemas.microsoft.com/office/drawing/2014/main" id="{9BEBE2D0-6A2C-1BEC-D9DC-C5F8223F9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165797">
            <a:off x="8735249" y="-3181351"/>
            <a:ext cx="13220700" cy="13220700"/>
          </a:xfrm>
          <a:prstGeom prst="rect">
            <a:avLst/>
          </a:prstGeom>
        </p:spPr>
      </p:pic>
      <p:pic>
        <p:nvPicPr>
          <p:cNvPr id="46" name="Graphic 45">
            <a:extLst>
              <a:ext uri="{FF2B5EF4-FFF2-40B4-BE49-F238E27FC236}">
                <a16:creationId xmlns:a16="http://schemas.microsoft.com/office/drawing/2014/main" id="{F7CBF489-B9D8-99AA-D915-E43F91688A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677005">
            <a:off x="-9369837" y="-1671634"/>
            <a:ext cx="13220700" cy="13220700"/>
          </a:xfrm>
          <a:prstGeom prst="rect">
            <a:avLst/>
          </a:prstGeom>
        </p:spPr>
      </p:pic>
      <p:pic>
        <p:nvPicPr>
          <p:cNvPr id="47" name="Graphic 46">
            <a:extLst>
              <a:ext uri="{FF2B5EF4-FFF2-40B4-BE49-F238E27FC236}">
                <a16:creationId xmlns:a16="http://schemas.microsoft.com/office/drawing/2014/main" id="{BC10F748-9500-BC12-AC36-86B745A88B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699332">
            <a:off x="3587973" y="5886746"/>
            <a:ext cx="3659102" cy="3659102"/>
          </a:xfrm>
          <a:prstGeom prst="rect">
            <a:avLst/>
          </a:prstGeom>
        </p:spPr>
      </p:pic>
    </p:spTree>
    <p:extLst>
      <p:ext uri="{BB962C8B-B14F-4D97-AF65-F5344CB8AC3E}">
        <p14:creationId xmlns:p14="http://schemas.microsoft.com/office/powerpoint/2010/main" val="9049132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41CB6475-4A22-E3DE-C504-70ED36D30718}"/>
            </a:ext>
          </a:extLst>
        </p:cNvPr>
        <p:cNvGrpSpPr/>
        <p:nvPr/>
      </p:nvGrpSpPr>
      <p:grpSpPr>
        <a:xfrm>
          <a:off x="0" y="0"/>
          <a:ext cx="0" cy="0"/>
          <a:chOff x="0" y="0"/>
          <a:chExt cx="0" cy="0"/>
        </a:xfrm>
      </p:grpSpPr>
      <p:pic>
        <p:nvPicPr>
          <p:cNvPr id="47" name="Graphic 46">
            <a:extLst>
              <a:ext uri="{FF2B5EF4-FFF2-40B4-BE49-F238E27FC236}">
                <a16:creationId xmlns:a16="http://schemas.microsoft.com/office/drawing/2014/main" id="{B6BEE66F-7551-D358-D504-AECE04F134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99332">
            <a:off x="10854902" y="4958415"/>
            <a:ext cx="3659102" cy="3659102"/>
          </a:xfrm>
          <a:prstGeom prst="rect">
            <a:avLst/>
          </a:prstGeom>
        </p:spPr>
      </p:pic>
      <p:pic>
        <p:nvPicPr>
          <p:cNvPr id="5" name="Picture 4" descr="A blue and pink logo&#10;&#10;Description automatically generated">
            <a:extLst>
              <a:ext uri="{FF2B5EF4-FFF2-40B4-BE49-F238E27FC236}">
                <a16:creationId xmlns:a16="http://schemas.microsoft.com/office/drawing/2014/main" id="{B3DA50E5-B10B-3D0D-3440-79278247DF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AEF5CCE6-DEC8-85F9-D715-036B3EB1332C}"/>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6A57FF81-4CD1-488D-5497-D49B51860E4F}"/>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8D0250A-9406-86A5-82F6-10769E375512}"/>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5</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3" name="TextBox 2">
            <a:extLst>
              <a:ext uri="{FF2B5EF4-FFF2-40B4-BE49-F238E27FC236}">
                <a16:creationId xmlns:a16="http://schemas.microsoft.com/office/drawing/2014/main" id="{35602D34-2005-F277-0DE8-7ADFE863BEA5}"/>
              </a:ext>
            </a:extLst>
          </p:cNvPr>
          <p:cNvSpPr txBox="1"/>
          <p:nvPr/>
        </p:nvSpPr>
        <p:spPr>
          <a:xfrm>
            <a:off x="1236035" y="2232593"/>
            <a:ext cx="10327892" cy="3046988"/>
          </a:xfrm>
          <a:prstGeom prst="rect">
            <a:avLst/>
          </a:prstGeom>
          <a:noFill/>
        </p:spPr>
        <p:txBody>
          <a:bodyPr wrap="none" rtlCol="0">
            <a:spAutoFit/>
          </a:bodyPr>
          <a:lstStyle/>
          <a:p>
            <a:r>
              <a:rPr lang="en-US" sz="2400">
                <a:solidFill>
                  <a:schemeClr val="tx1">
                    <a:lumMod val="75000"/>
                    <a:lumOff val="25000"/>
                  </a:schemeClr>
                </a:solidFill>
              </a:rPr>
              <a:t>MathXplorer is an interactive web platform designed to elevate math </a:t>
            </a:r>
          </a:p>
          <a:p>
            <a:r>
              <a:rPr lang="en-US" sz="2400">
                <a:solidFill>
                  <a:schemeClr val="tx1">
                    <a:lumMod val="75000"/>
                    <a:lumOff val="25000"/>
                  </a:schemeClr>
                </a:solidFill>
              </a:rPr>
              <a:t>learning through problem-solving and competition. It features a </a:t>
            </a:r>
          </a:p>
          <a:p>
            <a:r>
              <a:rPr lang="en-US" sz="2400">
                <a:solidFill>
                  <a:schemeClr val="tx1">
                    <a:lumMod val="75000"/>
                    <a:lumOff val="25000"/>
                  </a:schemeClr>
                </a:solidFill>
              </a:rPr>
              <a:t>Socratic dialogue-based chatbot that guides users with thought-provoking </a:t>
            </a:r>
          </a:p>
          <a:p>
            <a:r>
              <a:rPr lang="en-US" sz="2400">
                <a:solidFill>
                  <a:schemeClr val="tx1">
                    <a:lumMod val="75000"/>
                    <a:lumOff val="25000"/>
                  </a:schemeClr>
                </a:solidFill>
              </a:rPr>
              <a:t>questions, a flexible answer submission system, and a rating mechanism </a:t>
            </a:r>
          </a:p>
          <a:p>
            <a:r>
              <a:rPr lang="en-US" sz="2400">
                <a:solidFill>
                  <a:schemeClr val="tx1">
                    <a:lumMod val="75000"/>
                    <a:lumOff val="25000"/>
                  </a:schemeClr>
                </a:solidFill>
              </a:rPr>
              <a:t>inspired by the Codeforces Elo system. With features like personalized </a:t>
            </a:r>
          </a:p>
          <a:p>
            <a:r>
              <a:rPr lang="en-US" sz="2400">
                <a:solidFill>
                  <a:schemeClr val="tx1">
                    <a:lumMod val="75000"/>
                    <a:lumOff val="25000"/>
                  </a:schemeClr>
                </a:solidFill>
              </a:rPr>
              <a:t>challenges, community-driven engagement, and real-time progress tracking, </a:t>
            </a:r>
          </a:p>
          <a:p>
            <a:r>
              <a:rPr lang="en-US" sz="2400">
                <a:solidFill>
                  <a:schemeClr val="tx1">
                    <a:lumMod val="75000"/>
                    <a:lumOff val="25000"/>
                  </a:schemeClr>
                </a:solidFill>
              </a:rPr>
              <a:t>MathXplorer aims to foster a vibrant, collaborative environment for math </a:t>
            </a:r>
          </a:p>
          <a:p>
            <a:r>
              <a:rPr lang="en-US" sz="2400">
                <a:solidFill>
                  <a:schemeClr val="tx1">
                    <a:lumMod val="75000"/>
                    <a:lumOff val="25000"/>
                  </a:schemeClr>
                </a:solidFill>
              </a:rPr>
              <a:t>enthusiasts of all levels.</a:t>
            </a:r>
          </a:p>
        </p:txBody>
      </p:sp>
      <p:sp>
        <p:nvSpPr>
          <p:cNvPr id="7" name="TextBox 6">
            <a:extLst>
              <a:ext uri="{FF2B5EF4-FFF2-40B4-BE49-F238E27FC236}">
                <a16:creationId xmlns:a16="http://schemas.microsoft.com/office/drawing/2014/main" id="{B9BECD1E-1696-C204-7F60-9B3A4EF14033}"/>
              </a:ext>
            </a:extLst>
          </p:cNvPr>
          <p:cNvSpPr txBox="1"/>
          <p:nvPr/>
        </p:nvSpPr>
        <p:spPr>
          <a:xfrm>
            <a:off x="1236035" y="1014412"/>
            <a:ext cx="4272773" cy="769441"/>
          </a:xfrm>
          <a:prstGeom prst="rect">
            <a:avLst/>
          </a:prstGeom>
          <a:noFill/>
        </p:spPr>
        <p:txBody>
          <a:bodyPr wrap="none" rtlCol="0">
            <a:spAutoFit/>
          </a:bodyPr>
          <a:lstStyle/>
          <a:p>
            <a:pPr algn="ctr"/>
            <a:r>
              <a:rPr lang="en-US" sz="4400">
                <a:solidFill>
                  <a:schemeClr val="accent4">
                    <a:lumMod val="50000"/>
                  </a:schemeClr>
                </a:solidFill>
              </a:rPr>
              <a:t>Project Overview</a:t>
            </a:r>
          </a:p>
        </p:txBody>
      </p:sp>
      <p:grpSp>
        <p:nvGrpSpPr>
          <p:cNvPr id="16" name="Group 15">
            <a:extLst>
              <a:ext uri="{FF2B5EF4-FFF2-40B4-BE49-F238E27FC236}">
                <a16:creationId xmlns:a16="http://schemas.microsoft.com/office/drawing/2014/main" id="{DECFC3BD-389A-0AC2-16C8-DF6882CCFE78}"/>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71246204-A95C-C307-58D2-E2294521D4F1}"/>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A0C684-69C5-E47C-9DD4-DAD6B120D18E}"/>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3DCEFA-1C82-2ED9-AE58-24558A698F1A}"/>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9CE007B-3B81-32A7-9BFE-A08DE84DF39F}"/>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48DE3B-789D-ADF1-0438-3A813D5CBAE9}"/>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173568-C06F-A3E6-CBDB-A41ACBA251D1}"/>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596995E-899A-A1BC-F470-DE7A63E0294D}"/>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77BD5DE-A42C-4DC7-9A00-C1B311DA1CAB}"/>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D20A708-B4B2-2536-AB44-5A4EAFD33ABB}"/>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BD0B5D34-0148-F12E-6D85-784933D86603}"/>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B0DB8C7-1EEE-59DA-61CB-5CE5B36C63AC}"/>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23F6AC7-FC4B-02B6-A2D5-EC369DA3469A}"/>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84D011D-F573-8ADB-0413-81FD015264FA}"/>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DFF526D-D80C-234C-8E9A-C5CB214EE8F9}"/>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9D9C96E-AE1C-36F3-BBEF-019EB8E554BC}"/>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9F0BB4-CBCF-1C7D-B21A-753ECB225DBA}"/>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AE7537-F72F-E141-63E4-F0C92FD45DCC}"/>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8DB360A-CCDD-381B-A899-3C4863A4E8C2}"/>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84C16AA4-934B-66C2-4265-A2807BE4CC42}"/>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D78FCF3-73C1-23FF-3A32-E2867ED400E0}"/>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891ADD4-2FBA-63B2-264B-50F9989529BC}"/>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99F416A-E7F0-7DA6-AD41-1A7496083B07}"/>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8DF0072-8443-C3C0-378E-895BB0177D6E}"/>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4A46E5B-D651-1DC0-B96F-54F0CD5CF0B5}"/>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DFF904F-C17E-7E52-A2AC-93CE23B0E5EE}"/>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816CC61-83C3-5A9D-C94C-3299927C287F}"/>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E7B0BE92-06C1-6954-25E2-36CC7ADED953}"/>
              </a:ext>
            </a:extLst>
          </p:cNvPr>
          <p:cNvGrpSpPr/>
          <p:nvPr/>
        </p:nvGrpSpPr>
        <p:grpSpPr>
          <a:xfrm>
            <a:off x="7144438" y="5379608"/>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1FBA5ABD-0B23-0BED-6111-FD90F4D2B6FF}"/>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BB85E52-B1F6-D77D-14A4-1ADCEB9E266A}"/>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3441BD-5089-A4AF-480D-BEB8320AD576}"/>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F8838BA-5AA3-D001-9A0C-722EB407400F}"/>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DD8065E-EE16-F96D-7912-8A46127D7028}"/>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7B79C6B-0AC1-05E9-DF38-B21C9D11CF2B}"/>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384EF5C-C8EA-7806-2374-FDF97A80FDB7}"/>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7F316EE-7DBB-AC13-5DBB-D0D03DE95FCA}"/>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Graphic 43">
            <a:extLst>
              <a:ext uri="{FF2B5EF4-FFF2-40B4-BE49-F238E27FC236}">
                <a16:creationId xmlns:a16="http://schemas.microsoft.com/office/drawing/2014/main" id="{F18A7827-18C2-9D72-D871-8A18AE9FA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0050" y="-9057844"/>
            <a:ext cx="11676939" cy="11676939"/>
          </a:xfrm>
          <a:prstGeom prst="rect">
            <a:avLst/>
          </a:prstGeom>
        </p:spPr>
      </p:pic>
      <p:pic>
        <p:nvPicPr>
          <p:cNvPr id="45" name="Graphic 44">
            <a:extLst>
              <a:ext uri="{FF2B5EF4-FFF2-40B4-BE49-F238E27FC236}">
                <a16:creationId xmlns:a16="http://schemas.microsoft.com/office/drawing/2014/main" id="{BC3E0CF6-55BF-17F2-5F77-FBAADB037B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7489465">
            <a:off x="8478490" y="-5662716"/>
            <a:ext cx="13220700" cy="13220700"/>
          </a:xfrm>
          <a:prstGeom prst="rect">
            <a:avLst/>
          </a:prstGeom>
        </p:spPr>
      </p:pic>
      <p:pic>
        <p:nvPicPr>
          <p:cNvPr id="46" name="Graphic 45">
            <a:extLst>
              <a:ext uri="{FF2B5EF4-FFF2-40B4-BE49-F238E27FC236}">
                <a16:creationId xmlns:a16="http://schemas.microsoft.com/office/drawing/2014/main" id="{F8DD8A9C-4BBB-6D57-4357-AFCB1DA28F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677005">
            <a:off x="-7848842" y="-2154497"/>
            <a:ext cx="10857844" cy="10857844"/>
          </a:xfrm>
          <a:prstGeom prst="rect">
            <a:avLst/>
          </a:prstGeom>
        </p:spPr>
      </p:pic>
    </p:spTree>
    <p:extLst>
      <p:ext uri="{BB962C8B-B14F-4D97-AF65-F5344CB8AC3E}">
        <p14:creationId xmlns:p14="http://schemas.microsoft.com/office/powerpoint/2010/main" val="3231495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290AAFC8-3DEC-83B6-1107-D893D6DD9C31}"/>
            </a:ext>
          </a:extLst>
        </p:cNvPr>
        <p:cNvGrpSpPr/>
        <p:nvPr/>
      </p:nvGrpSpPr>
      <p:grpSpPr>
        <a:xfrm>
          <a:off x="0" y="0"/>
          <a:ext cx="0" cy="0"/>
          <a:chOff x="0" y="0"/>
          <a:chExt cx="0" cy="0"/>
        </a:xfrm>
      </p:grpSpPr>
      <p:pic>
        <p:nvPicPr>
          <p:cNvPr id="49" name="Graphic 48">
            <a:extLst>
              <a:ext uri="{FF2B5EF4-FFF2-40B4-BE49-F238E27FC236}">
                <a16:creationId xmlns:a16="http://schemas.microsoft.com/office/drawing/2014/main" id="{4016C215-A027-751B-61F6-1914B62800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393092">
            <a:off x="-6508898" y="-1126153"/>
            <a:ext cx="10857844" cy="10857844"/>
          </a:xfrm>
          <a:prstGeom prst="rect">
            <a:avLst/>
          </a:prstGeom>
        </p:spPr>
      </p:pic>
      <p:pic>
        <p:nvPicPr>
          <p:cNvPr id="5" name="Picture 4" descr="A blue and pink logo&#10;&#10;Description automatically generated">
            <a:extLst>
              <a:ext uri="{FF2B5EF4-FFF2-40B4-BE49-F238E27FC236}">
                <a16:creationId xmlns:a16="http://schemas.microsoft.com/office/drawing/2014/main" id="{300F564B-CDBD-DBFB-985D-47BA4222F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D0FDD3E7-A576-A9A0-66B0-83395F41DF10}"/>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9A20750C-47A6-6272-3B87-23EFD8B81B43}"/>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C7BD92B-F4F3-DFFA-EC0E-544126C0C866}"/>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6</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3" name="TextBox 2">
            <a:extLst>
              <a:ext uri="{FF2B5EF4-FFF2-40B4-BE49-F238E27FC236}">
                <a16:creationId xmlns:a16="http://schemas.microsoft.com/office/drawing/2014/main" id="{BB1087E9-767B-D015-BBD1-4C81ADE1AEA6}"/>
              </a:ext>
            </a:extLst>
          </p:cNvPr>
          <p:cNvSpPr txBox="1"/>
          <p:nvPr/>
        </p:nvSpPr>
        <p:spPr>
          <a:xfrm>
            <a:off x="1372068" y="2305103"/>
            <a:ext cx="3456844" cy="2809039"/>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a:solidFill>
                  <a:schemeClr val="accent1">
                    <a:lumMod val="50000"/>
                  </a:schemeClr>
                </a:solidFill>
              </a:rPr>
              <a:t>Authorized user can</a:t>
            </a:r>
          </a:p>
          <a:p>
            <a:pPr marL="800100" lvl="1" indent="-342900">
              <a:lnSpc>
                <a:spcPct val="150000"/>
              </a:lnSpc>
              <a:buFont typeface="Arial" panose="020B0604020202020204" pitchFamily="34" charset="0"/>
              <a:buChar char="•"/>
            </a:pPr>
            <a:r>
              <a:rPr lang="en-US" sz="2400">
                <a:solidFill>
                  <a:schemeClr val="bg2">
                    <a:lumMod val="25000"/>
                  </a:schemeClr>
                </a:solidFill>
              </a:rPr>
              <a:t>Authenticate them</a:t>
            </a:r>
          </a:p>
          <a:p>
            <a:pPr marL="800100" lvl="1" indent="-342900">
              <a:lnSpc>
                <a:spcPct val="150000"/>
              </a:lnSpc>
              <a:buFont typeface="Arial" panose="020B0604020202020204" pitchFamily="34" charset="0"/>
              <a:buChar char="•"/>
            </a:pPr>
            <a:r>
              <a:rPr lang="en-US" sz="2400">
                <a:solidFill>
                  <a:schemeClr val="bg2">
                    <a:lumMod val="25000"/>
                  </a:schemeClr>
                </a:solidFill>
              </a:rPr>
              <a:t>Solve questions</a:t>
            </a:r>
          </a:p>
          <a:p>
            <a:pPr marL="800100" lvl="1" indent="-342900">
              <a:lnSpc>
                <a:spcPct val="150000"/>
              </a:lnSpc>
              <a:buFont typeface="Arial" panose="020B0604020202020204" pitchFamily="34" charset="0"/>
              <a:buChar char="•"/>
            </a:pPr>
            <a:r>
              <a:rPr lang="en-US" sz="2400">
                <a:solidFill>
                  <a:schemeClr val="bg2">
                    <a:lumMod val="25000"/>
                  </a:schemeClr>
                </a:solidFill>
              </a:rPr>
              <a:t>Attend contests</a:t>
            </a:r>
          </a:p>
          <a:p>
            <a:pPr marL="800100" lvl="1" indent="-342900">
              <a:lnSpc>
                <a:spcPct val="150000"/>
              </a:lnSpc>
              <a:buFont typeface="Arial" panose="020B0604020202020204" pitchFamily="34" charset="0"/>
              <a:buChar char="•"/>
            </a:pPr>
            <a:r>
              <a:rPr lang="en-US" sz="2400">
                <a:solidFill>
                  <a:schemeClr val="bg2">
                    <a:lumMod val="25000"/>
                  </a:schemeClr>
                </a:solidFill>
              </a:rPr>
              <a:t>Throw challenge</a:t>
            </a:r>
          </a:p>
        </p:txBody>
      </p:sp>
      <p:sp>
        <p:nvSpPr>
          <p:cNvPr id="7" name="TextBox 6">
            <a:extLst>
              <a:ext uri="{FF2B5EF4-FFF2-40B4-BE49-F238E27FC236}">
                <a16:creationId xmlns:a16="http://schemas.microsoft.com/office/drawing/2014/main" id="{FC426E36-628D-BD3D-6491-E5840BFE4B8C}"/>
              </a:ext>
            </a:extLst>
          </p:cNvPr>
          <p:cNvSpPr txBox="1"/>
          <p:nvPr/>
        </p:nvSpPr>
        <p:spPr>
          <a:xfrm>
            <a:off x="1262008" y="1014412"/>
            <a:ext cx="2316083" cy="769441"/>
          </a:xfrm>
          <a:prstGeom prst="rect">
            <a:avLst/>
          </a:prstGeom>
          <a:noFill/>
        </p:spPr>
        <p:txBody>
          <a:bodyPr wrap="none" rtlCol="0">
            <a:spAutoFit/>
          </a:bodyPr>
          <a:lstStyle/>
          <a:p>
            <a:r>
              <a:rPr lang="en-US" sz="4400">
                <a:solidFill>
                  <a:schemeClr val="accent4">
                    <a:lumMod val="50000"/>
                  </a:schemeClr>
                </a:solidFill>
              </a:rPr>
              <a:t>Features</a:t>
            </a:r>
          </a:p>
        </p:txBody>
      </p:sp>
      <p:grpSp>
        <p:nvGrpSpPr>
          <p:cNvPr id="16" name="Group 15">
            <a:extLst>
              <a:ext uri="{FF2B5EF4-FFF2-40B4-BE49-F238E27FC236}">
                <a16:creationId xmlns:a16="http://schemas.microsoft.com/office/drawing/2014/main" id="{179C37D1-6BED-56D6-4E06-98B3B5871608}"/>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EFBB3C5D-92AA-3E80-6063-277C3EA2F720}"/>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A19CE1-B5D7-CDBB-3444-8824576C9529}"/>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880A8BD-C455-0556-8925-DE578D179955}"/>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9F2AC14-FF89-076C-C803-9F3AD6D44900}"/>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ACCF95-3980-B774-62A5-630CCC96DD55}"/>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513BD3E-42FE-391A-49E9-3C231B66BF5A}"/>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EEA1780-3634-E795-DC53-0BD63A268345}"/>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5346D4-90CE-2DEE-037A-9D7E91A08616}"/>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25A6A1E-597F-BDD9-35DA-0656B24746DD}"/>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68C91677-8FCB-DC53-6E50-47A27817E12B}"/>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4FC3364-CFA6-74E6-377C-5E922E2E944A}"/>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8E7394B-7193-6FD7-4B41-531586DD48CB}"/>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3C8284D-3B77-74E3-4112-58586F4E8B1D}"/>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2D00517-F557-1D44-A3BA-0FC2DC32D4C1}"/>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E1CD79A-40F3-CC5B-5456-0B9FF2895C0E}"/>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B2E20FA-41A5-503F-E6B6-74C2F1879768}"/>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329C7BD-4779-EA86-EBC3-59B57819ADE3}"/>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693FA47-6D1B-2AD0-EC05-311BFAD50377}"/>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8FF1C9AE-CB10-172F-D111-DB3C28AEE690}"/>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E4AF787-C052-121B-5AD5-CECDB44C0558}"/>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6BB5C59-FFF0-9F7F-CBBB-505873B44A10}"/>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758F52-42DC-24C4-75B2-C6D8AFBB1FF6}"/>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5C285A-B858-40D6-545A-7B34D251B179}"/>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14EF9B9-66CF-7DB1-D364-7D5A0DE0BC18}"/>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07E9E6-0620-FBCA-70B7-D38DB25172E6}"/>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9B76486-5017-2743-6FAD-799373A2F541}"/>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29C576E0-9A38-D119-F488-BA6FF7A3FA4B}"/>
              </a:ext>
            </a:extLst>
          </p:cNvPr>
          <p:cNvGrpSpPr/>
          <p:nvPr/>
        </p:nvGrpSpPr>
        <p:grpSpPr>
          <a:xfrm>
            <a:off x="10620952" y="6118700"/>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8531AC83-A16B-3637-E193-D2CE99F79325}"/>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3BBA3A-9CC9-35F0-FFA5-14F4D10592D0}"/>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3890973-2F19-D219-30D7-73FD9001339D}"/>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A663566-4185-85BE-70AD-525AE590963E}"/>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8BE6D2B-BCA1-CD2B-1437-033F8DC71217}"/>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FAABD91-A2D5-D552-ED6D-28661644141F}"/>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38E4C99-C008-C0DA-FD87-D64C317C0A0E}"/>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6D482DE-58C9-1F38-E95E-4041CC235617}"/>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FC01EB81-C582-C369-50A6-FBD4DD18FDF7}"/>
              </a:ext>
            </a:extLst>
          </p:cNvPr>
          <p:cNvSpPr txBox="1"/>
          <p:nvPr/>
        </p:nvSpPr>
        <p:spPr>
          <a:xfrm>
            <a:off x="5816298" y="2305103"/>
            <a:ext cx="4595104" cy="2809039"/>
          </a:xfrm>
          <a:prstGeom prst="rect">
            <a:avLst/>
          </a:prstGeom>
          <a:noFill/>
        </p:spPr>
        <p:txBody>
          <a:bodyPr wrap="none" rtlCol="0">
            <a:spAutoFit/>
          </a:bodyPr>
          <a:lstStyle/>
          <a:p>
            <a:pPr lvl="1">
              <a:lnSpc>
                <a:spcPct val="150000"/>
              </a:lnSpc>
            </a:pPr>
            <a:endParaRPr lang="en-US" sz="2400">
              <a:solidFill>
                <a:schemeClr val="bg2">
                  <a:lumMod val="25000"/>
                </a:schemeClr>
              </a:solidFill>
            </a:endParaRPr>
          </a:p>
          <a:p>
            <a:pPr marL="800100" lvl="1" indent="-342900">
              <a:lnSpc>
                <a:spcPct val="150000"/>
              </a:lnSpc>
              <a:buFont typeface="Arial" panose="020B0604020202020204" pitchFamily="34" charset="0"/>
              <a:buChar char="•"/>
            </a:pPr>
            <a:r>
              <a:rPr lang="en-US" sz="2400">
                <a:solidFill>
                  <a:schemeClr val="bg2">
                    <a:lumMod val="25000"/>
                  </a:schemeClr>
                </a:solidFill>
              </a:rPr>
              <a:t>Write blogs</a:t>
            </a:r>
          </a:p>
          <a:p>
            <a:pPr marL="800100" lvl="1" indent="-342900">
              <a:lnSpc>
                <a:spcPct val="150000"/>
              </a:lnSpc>
              <a:buFont typeface="Arial" panose="020B0604020202020204" pitchFamily="34" charset="0"/>
              <a:buChar char="•"/>
            </a:pPr>
            <a:r>
              <a:rPr lang="en-US" sz="2400">
                <a:solidFill>
                  <a:schemeClr val="bg2">
                    <a:lumMod val="25000"/>
                  </a:schemeClr>
                </a:solidFill>
              </a:rPr>
              <a:t>Do community interactions</a:t>
            </a:r>
          </a:p>
          <a:p>
            <a:pPr marL="800100" lvl="1" indent="-342900">
              <a:lnSpc>
                <a:spcPct val="150000"/>
              </a:lnSpc>
              <a:buFont typeface="Arial" panose="020B0604020202020204" pitchFamily="34" charset="0"/>
              <a:buChar char="•"/>
            </a:pPr>
            <a:r>
              <a:rPr lang="en-US" sz="2400">
                <a:solidFill>
                  <a:schemeClr val="bg2">
                    <a:lumMod val="25000"/>
                  </a:schemeClr>
                </a:solidFill>
              </a:rPr>
              <a:t>Gain rating</a:t>
            </a:r>
          </a:p>
          <a:p>
            <a:pPr marL="800100" lvl="1" indent="-342900">
              <a:lnSpc>
                <a:spcPct val="150000"/>
              </a:lnSpc>
              <a:buFont typeface="Arial" panose="020B0604020202020204" pitchFamily="34" charset="0"/>
              <a:buChar char="•"/>
            </a:pPr>
            <a:r>
              <a:rPr lang="en-US" sz="2400">
                <a:solidFill>
                  <a:schemeClr val="bg2">
                    <a:lumMod val="25000"/>
                  </a:schemeClr>
                </a:solidFill>
              </a:rPr>
              <a:t>Chat with the Socratic Bot</a:t>
            </a:r>
          </a:p>
        </p:txBody>
      </p:sp>
      <p:pic>
        <p:nvPicPr>
          <p:cNvPr id="46" name="Graphic 45">
            <a:extLst>
              <a:ext uri="{FF2B5EF4-FFF2-40B4-BE49-F238E27FC236}">
                <a16:creationId xmlns:a16="http://schemas.microsoft.com/office/drawing/2014/main" id="{DDB3A5B1-4058-3F80-6640-71A0ABAE1F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699332">
            <a:off x="757824" y="5979847"/>
            <a:ext cx="3659102" cy="3659102"/>
          </a:xfrm>
          <a:prstGeom prst="rect">
            <a:avLst/>
          </a:prstGeom>
        </p:spPr>
      </p:pic>
      <p:pic>
        <p:nvPicPr>
          <p:cNvPr id="47" name="Graphic 46">
            <a:extLst>
              <a:ext uri="{FF2B5EF4-FFF2-40B4-BE49-F238E27FC236}">
                <a16:creationId xmlns:a16="http://schemas.microsoft.com/office/drawing/2014/main" id="{B9ACFFFE-3D74-29EB-3C38-1F6B3DD3A6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608713">
            <a:off x="1206139" y="-8756078"/>
            <a:ext cx="11676939" cy="11676939"/>
          </a:xfrm>
          <a:prstGeom prst="rect">
            <a:avLst/>
          </a:prstGeom>
        </p:spPr>
      </p:pic>
      <p:pic>
        <p:nvPicPr>
          <p:cNvPr id="48" name="Graphic 47">
            <a:extLst>
              <a:ext uri="{FF2B5EF4-FFF2-40B4-BE49-F238E27FC236}">
                <a16:creationId xmlns:a16="http://schemas.microsoft.com/office/drawing/2014/main" id="{373473C8-8C78-AAD7-DA12-D102A7249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584972">
            <a:off x="8057230" y="-4305247"/>
            <a:ext cx="13220700" cy="13220700"/>
          </a:xfrm>
          <a:prstGeom prst="rect">
            <a:avLst/>
          </a:prstGeom>
        </p:spPr>
      </p:pic>
    </p:spTree>
    <p:extLst>
      <p:ext uri="{BB962C8B-B14F-4D97-AF65-F5344CB8AC3E}">
        <p14:creationId xmlns:p14="http://schemas.microsoft.com/office/powerpoint/2010/main" val="2116336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3B5E4A8F-BB44-19C1-3E8C-F13DC3D487A5}"/>
            </a:ext>
          </a:extLst>
        </p:cNvPr>
        <p:cNvGrpSpPr/>
        <p:nvPr/>
      </p:nvGrpSpPr>
      <p:grpSpPr>
        <a:xfrm>
          <a:off x="0" y="0"/>
          <a:ext cx="0" cy="0"/>
          <a:chOff x="0" y="0"/>
          <a:chExt cx="0" cy="0"/>
        </a:xfrm>
      </p:grpSpPr>
      <p:pic>
        <p:nvPicPr>
          <p:cNvPr id="47" name="Graphic 46">
            <a:extLst>
              <a:ext uri="{FF2B5EF4-FFF2-40B4-BE49-F238E27FC236}">
                <a16:creationId xmlns:a16="http://schemas.microsoft.com/office/drawing/2014/main" id="{EF782916-DFC6-FA23-769F-E38ABA3BF1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952354">
            <a:off x="-7295245" y="-4029790"/>
            <a:ext cx="10857844" cy="10857844"/>
          </a:xfrm>
          <a:prstGeom prst="rect">
            <a:avLst/>
          </a:prstGeom>
        </p:spPr>
      </p:pic>
      <p:pic>
        <p:nvPicPr>
          <p:cNvPr id="5" name="Picture 4" descr="A blue and pink logo&#10;&#10;Description automatically generated">
            <a:extLst>
              <a:ext uri="{FF2B5EF4-FFF2-40B4-BE49-F238E27FC236}">
                <a16:creationId xmlns:a16="http://schemas.microsoft.com/office/drawing/2014/main" id="{10E1C1D4-2479-ECA2-140E-C5E54C630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CF67258F-81ED-595A-D4FF-571662094C65}"/>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1C78E75E-5C0D-9C43-9C6C-AD913029E1C0}"/>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24000D9-E586-E1B2-B1E5-DD59D6DF9A4F}"/>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7</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3" name="TextBox 2">
            <a:extLst>
              <a:ext uri="{FF2B5EF4-FFF2-40B4-BE49-F238E27FC236}">
                <a16:creationId xmlns:a16="http://schemas.microsoft.com/office/drawing/2014/main" id="{CF6E225E-24F2-A8FD-6619-DBE39DF7E14A}"/>
              </a:ext>
            </a:extLst>
          </p:cNvPr>
          <p:cNvSpPr txBox="1"/>
          <p:nvPr/>
        </p:nvSpPr>
        <p:spPr>
          <a:xfrm>
            <a:off x="1372068" y="2305103"/>
            <a:ext cx="4218912" cy="2809039"/>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a:solidFill>
                  <a:schemeClr val="accent1">
                    <a:lumMod val="50000"/>
                  </a:schemeClr>
                </a:solidFill>
              </a:rPr>
              <a:t>Admin Can</a:t>
            </a:r>
          </a:p>
          <a:p>
            <a:pPr marL="800100" lvl="1" indent="-342900">
              <a:lnSpc>
                <a:spcPct val="150000"/>
              </a:lnSpc>
              <a:buFont typeface="Arial" panose="020B0604020202020204" pitchFamily="34" charset="0"/>
              <a:buChar char="•"/>
            </a:pPr>
            <a:r>
              <a:rPr lang="en-US" sz="2400">
                <a:solidFill>
                  <a:schemeClr val="bg2">
                    <a:lumMod val="25000"/>
                  </a:schemeClr>
                </a:solidFill>
              </a:rPr>
              <a:t>Create new problems</a:t>
            </a:r>
          </a:p>
          <a:p>
            <a:pPr marL="800100" lvl="1" indent="-342900">
              <a:lnSpc>
                <a:spcPct val="150000"/>
              </a:lnSpc>
              <a:buFont typeface="Arial" panose="020B0604020202020204" pitchFamily="34" charset="0"/>
              <a:buChar char="•"/>
            </a:pPr>
            <a:r>
              <a:rPr lang="en-US" sz="2400">
                <a:solidFill>
                  <a:schemeClr val="bg2">
                    <a:lumMod val="25000"/>
                  </a:schemeClr>
                </a:solidFill>
              </a:rPr>
              <a:t>Approve user submitted </a:t>
            </a:r>
            <a:br>
              <a:rPr lang="en-US" sz="2400">
                <a:solidFill>
                  <a:schemeClr val="bg2">
                    <a:lumMod val="25000"/>
                  </a:schemeClr>
                </a:solidFill>
              </a:rPr>
            </a:br>
            <a:r>
              <a:rPr lang="en-US" sz="2400">
                <a:solidFill>
                  <a:schemeClr val="bg2">
                    <a:lumMod val="25000"/>
                  </a:schemeClr>
                </a:solidFill>
              </a:rPr>
              <a:t>problems</a:t>
            </a:r>
          </a:p>
          <a:p>
            <a:pPr marL="800100" lvl="1" indent="-342900">
              <a:lnSpc>
                <a:spcPct val="150000"/>
              </a:lnSpc>
              <a:buFont typeface="Arial" panose="020B0604020202020204" pitchFamily="34" charset="0"/>
              <a:buChar char="•"/>
            </a:pPr>
            <a:r>
              <a:rPr lang="en-US" sz="2400">
                <a:solidFill>
                  <a:schemeClr val="bg2">
                    <a:lumMod val="25000"/>
                  </a:schemeClr>
                </a:solidFill>
              </a:rPr>
              <a:t>Host contests</a:t>
            </a:r>
          </a:p>
        </p:txBody>
      </p:sp>
      <p:sp>
        <p:nvSpPr>
          <p:cNvPr id="7" name="TextBox 6">
            <a:extLst>
              <a:ext uri="{FF2B5EF4-FFF2-40B4-BE49-F238E27FC236}">
                <a16:creationId xmlns:a16="http://schemas.microsoft.com/office/drawing/2014/main" id="{38E75E38-D10A-B11F-8418-274BE5F6BB3B}"/>
              </a:ext>
            </a:extLst>
          </p:cNvPr>
          <p:cNvSpPr txBox="1"/>
          <p:nvPr/>
        </p:nvSpPr>
        <p:spPr>
          <a:xfrm>
            <a:off x="1262008" y="1014412"/>
            <a:ext cx="2316083" cy="769441"/>
          </a:xfrm>
          <a:prstGeom prst="rect">
            <a:avLst/>
          </a:prstGeom>
          <a:noFill/>
        </p:spPr>
        <p:txBody>
          <a:bodyPr wrap="none" rtlCol="0">
            <a:spAutoFit/>
          </a:bodyPr>
          <a:lstStyle/>
          <a:p>
            <a:r>
              <a:rPr lang="en-US" sz="4400">
                <a:solidFill>
                  <a:schemeClr val="accent4">
                    <a:lumMod val="50000"/>
                  </a:schemeClr>
                </a:solidFill>
              </a:rPr>
              <a:t>Features</a:t>
            </a:r>
          </a:p>
        </p:txBody>
      </p:sp>
      <p:grpSp>
        <p:nvGrpSpPr>
          <p:cNvPr id="16" name="Group 15">
            <a:extLst>
              <a:ext uri="{FF2B5EF4-FFF2-40B4-BE49-F238E27FC236}">
                <a16:creationId xmlns:a16="http://schemas.microsoft.com/office/drawing/2014/main" id="{FB78430F-A3F5-908F-7B4C-AA6B42208CB6}"/>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F99B12EA-9B84-D37B-E40E-83621E6752E5}"/>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456ECED-F145-0A2E-264E-6EDA75062B02}"/>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A2FF8F-E042-259F-E31A-95975D308EC3}"/>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5D5A7BE-A0EA-98C6-0D1D-6ED5097D718A}"/>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4E6084-1864-8AA3-8253-474ACFCD798E}"/>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12E35D-B9C8-B781-51EA-C473D043B130}"/>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CCD9F84-C68F-12FB-3EE3-52B7DE12ECD4}"/>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C5EF680-63DC-0D60-7046-EE607CBAEBAD}"/>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AA6B422-E87D-36E2-266A-BB8F3E1B969A}"/>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06F27D39-B160-8D82-A27A-95CDAF948A89}"/>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30A021-BD4C-C56F-A06C-8A03B92DBC69}"/>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E4D98C3-58A7-4B9B-AEDE-18C54CD54919}"/>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2F3F75E-17C1-35DD-87FA-A464C18685F3}"/>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E5CE37-E82A-53A6-7BFB-D0F4FF5C5A76}"/>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A81E36F-5C23-C844-8822-318F24B00D06}"/>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8B71C8-E297-F1CE-E45D-3E022CCF6ED9}"/>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27F4FF-750F-F1A9-7DCB-35B485C5DD17}"/>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6F03534-1608-1362-6CAA-5499E57B41F2}"/>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80ED9BE9-8B80-420F-2E66-DB982D06CD21}"/>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4B8DDCD-FD94-7C1B-EF30-465BE05B6A95}"/>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B4CBBF5-7152-655A-600F-1B3071C4580E}"/>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51E1562-BA53-0AC2-39D4-F68E4E84E094}"/>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9CFD5D-F095-FC53-BF74-E5C26826DBE0}"/>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2C182D-1C57-EC92-0EF3-B3C5B92CA169}"/>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DF54710-C7C1-DA4A-AF7E-AB912A95A8D5}"/>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EE2DF41-CDB7-8B03-BF2A-52F93A63EF17}"/>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9807A2DC-E9C7-C7DA-049C-2A75C871AD1A}"/>
              </a:ext>
            </a:extLst>
          </p:cNvPr>
          <p:cNvGrpSpPr/>
          <p:nvPr/>
        </p:nvGrpSpPr>
        <p:grpSpPr>
          <a:xfrm>
            <a:off x="10620952" y="6118700"/>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4B87216B-BD0D-2C3B-94B3-DA5F127E1AA0}"/>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6C0CFB2-F502-B8A8-2DC4-BC6DB643C558}"/>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617DA93-624C-DE41-8E74-DDDBCAEE4D99}"/>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C4CEC0F-5E40-B269-E2B2-7F4D931E7629}"/>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CC7A910-C60B-DB2D-5173-10812A64D5F1}"/>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FCC76AB-7D75-B457-7EEC-DC0A66021A34}"/>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EEA48FC-C223-75AA-E15C-CD6B863A6281}"/>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C27F20C-8529-3C0F-898D-C1C9E68659B0}"/>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E92C1EA2-9E8D-7FEF-AAC6-6C8F17E6E360}"/>
              </a:ext>
            </a:extLst>
          </p:cNvPr>
          <p:cNvSpPr txBox="1"/>
          <p:nvPr/>
        </p:nvSpPr>
        <p:spPr>
          <a:xfrm>
            <a:off x="5816298" y="2305103"/>
            <a:ext cx="5107360" cy="2809039"/>
          </a:xfrm>
          <a:prstGeom prst="rect">
            <a:avLst/>
          </a:prstGeom>
          <a:noFill/>
        </p:spPr>
        <p:txBody>
          <a:bodyPr wrap="none" rtlCol="0">
            <a:spAutoFit/>
          </a:bodyPr>
          <a:lstStyle/>
          <a:p>
            <a:pPr lvl="1">
              <a:lnSpc>
                <a:spcPct val="150000"/>
              </a:lnSpc>
            </a:pPr>
            <a:endParaRPr lang="en-US" sz="2400">
              <a:solidFill>
                <a:schemeClr val="bg2">
                  <a:lumMod val="25000"/>
                </a:schemeClr>
              </a:solidFill>
            </a:endParaRPr>
          </a:p>
          <a:p>
            <a:pPr marL="800100" lvl="1" indent="-342900">
              <a:lnSpc>
                <a:spcPct val="150000"/>
              </a:lnSpc>
              <a:buFont typeface="Arial" panose="020B0604020202020204" pitchFamily="34" charset="0"/>
              <a:buChar char="•"/>
            </a:pPr>
            <a:r>
              <a:rPr lang="en-US" sz="2400">
                <a:solidFill>
                  <a:schemeClr val="bg2">
                    <a:lumMod val="25000"/>
                  </a:schemeClr>
                </a:solidFill>
              </a:rPr>
              <a:t>Ban users</a:t>
            </a:r>
          </a:p>
          <a:p>
            <a:pPr marL="800100" lvl="1" indent="-342900">
              <a:lnSpc>
                <a:spcPct val="150000"/>
              </a:lnSpc>
              <a:buFont typeface="Arial" panose="020B0604020202020204" pitchFamily="34" charset="0"/>
              <a:buChar char="•"/>
            </a:pPr>
            <a:r>
              <a:rPr lang="en-US" sz="2400">
                <a:solidFill>
                  <a:schemeClr val="bg2">
                    <a:lumMod val="25000"/>
                  </a:schemeClr>
                </a:solidFill>
              </a:rPr>
              <a:t>Handle report on community</a:t>
            </a:r>
          </a:p>
          <a:p>
            <a:pPr marL="800100" lvl="1" indent="-342900">
              <a:lnSpc>
                <a:spcPct val="150000"/>
              </a:lnSpc>
              <a:buFont typeface="Arial" panose="020B0604020202020204" pitchFamily="34" charset="0"/>
              <a:buChar char="•"/>
            </a:pPr>
            <a:r>
              <a:rPr lang="en-US" sz="2400">
                <a:solidFill>
                  <a:schemeClr val="bg2">
                    <a:lumMod val="25000"/>
                  </a:schemeClr>
                </a:solidFill>
              </a:rPr>
              <a:t>Moderate blogs and comments</a:t>
            </a:r>
          </a:p>
          <a:p>
            <a:pPr marL="800100" lvl="1" indent="-342900">
              <a:lnSpc>
                <a:spcPct val="150000"/>
              </a:lnSpc>
              <a:buFont typeface="Arial" panose="020B0604020202020204" pitchFamily="34" charset="0"/>
              <a:buChar char="•"/>
            </a:pPr>
            <a:r>
              <a:rPr lang="en-US" sz="2400">
                <a:solidFill>
                  <a:schemeClr val="bg2">
                    <a:lumMod val="25000"/>
                  </a:schemeClr>
                </a:solidFill>
              </a:rPr>
              <a:t>Manage the usage of bot</a:t>
            </a:r>
          </a:p>
        </p:txBody>
      </p:sp>
      <p:pic>
        <p:nvPicPr>
          <p:cNvPr id="44" name="Graphic 43">
            <a:extLst>
              <a:ext uri="{FF2B5EF4-FFF2-40B4-BE49-F238E27FC236}">
                <a16:creationId xmlns:a16="http://schemas.microsoft.com/office/drawing/2014/main" id="{F6221BD9-6B8B-CB66-8C49-315B8045CF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457167" y="-7193978"/>
            <a:ext cx="11676939" cy="11676939"/>
          </a:xfrm>
          <a:prstGeom prst="rect">
            <a:avLst/>
          </a:prstGeom>
        </p:spPr>
      </p:pic>
      <p:pic>
        <p:nvPicPr>
          <p:cNvPr id="46" name="Graphic 45">
            <a:extLst>
              <a:ext uri="{FF2B5EF4-FFF2-40B4-BE49-F238E27FC236}">
                <a16:creationId xmlns:a16="http://schemas.microsoft.com/office/drawing/2014/main" id="{9E38C486-A28E-62E2-59BD-DD14ABC3B0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364484" y="-4305247"/>
            <a:ext cx="13220700" cy="13220700"/>
          </a:xfrm>
          <a:prstGeom prst="rect">
            <a:avLst/>
          </a:prstGeom>
        </p:spPr>
      </p:pic>
    </p:spTree>
    <p:extLst>
      <p:ext uri="{BB962C8B-B14F-4D97-AF65-F5344CB8AC3E}">
        <p14:creationId xmlns:p14="http://schemas.microsoft.com/office/powerpoint/2010/main" val="2635690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AD8F60C6-22DA-177C-FB98-8930F05C7713}"/>
            </a:ext>
          </a:extLst>
        </p:cNvPr>
        <p:cNvGrpSpPr/>
        <p:nvPr/>
      </p:nvGrpSpPr>
      <p:grpSpPr>
        <a:xfrm>
          <a:off x="0" y="0"/>
          <a:ext cx="0" cy="0"/>
          <a:chOff x="0" y="0"/>
          <a:chExt cx="0" cy="0"/>
        </a:xfrm>
      </p:grpSpPr>
      <p:pic>
        <p:nvPicPr>
          <p:cNvPr id="44" name="Graphic 43">
            <a:extLst>
              <a:ext uri="{FF2B5EF4-FFF2-40B4-BE49-F238E27FC236}">
                <a16:creationId xmlns:a16="http://schemas.microsoft.com/office/drawing/2014/main" id="{4B1DDE7E-57D6-F5EB-C429-2A1A09AE6F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09794">
            <a:off x="-3054999" y="184257"/>
            <a:ext cx="6051167" cy="6051167"/>
          </a:xfrm>
          <a:prstGeom prst="rect">
            <a:avLst/>
          </a:prstGeom>
        </p:spPr>
      </p:pic>
      <p:pic>
        <p:nvPicPr>
          <p:cNvPr id="5" name="Picture 4" descr="A blue and pink logo&#10;&#10;Description automatically generated">
            <a:extLst>
              <a:ext uri="{FF2B5EF4-FFF2-40B4-BE49-F238E27FC236}">
                <a16:creationId xmlns:a16="http://schemas.microsoft.com/office/drawing/2014/main" id="{5933F539-DCF1-0481-61D9-39C27A97BB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23A482FA-C21B-BAFA-4F68-6C7CB00B7A99}"/>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55CFDD35-0C00-B263-86B5-B4F13F104B5F}"/>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F46462D-F227-3EA4-92C8-02C6FCF7642F}"/>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8</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3" name="TextBox 2">
            <a:extLst>
              <a:ext uri="{FF2B5EF4-FFF2-40B4-BE49-F238E27FC236}">
                <a16:creationId xmlns:a16="http://schemas.microsoft.com/office/drawing/2014/main" id="{43D37823-30BA-DACA-74A0-F388220B204E}"/>
              </a:ext>
            </a:extLst>
          </p:cNvPr>
          <p:cNvSpPr txBox="1"/>
          <p:nvPr/>
        </p:nvSpPr>
        <p:spPr>
          <a:xfrm>
            <a:off x="1479728" y="2405646"/>
            <a:ext cx="10292754" cy="2255041"/>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a:t>Users register, log in, and track personal progress through visual analytics.</a:t>
            </a:r>
          </a:p>
          <a:p>
            <a:pPr marL="342900" indent="-342900">
              <a:lnSpc>
                <a:spcPct val="150000"/>
              </a:lnSpc>
              <a:buFont typeface="Arial" panose="020B0604020202020204" pitchFamily="34" charset="0"/>
              <a:buChar char="•"/>
            </a:pPr>
            <a:r>
              <a:rPr lang="en-US" sz="2400"/>
              <a:t>They participate in contests with a dynamic rating system </a:t>
            </a:r>
          </a:p>
          <a:p>
            <a:pPr marL="342900" indent="-342900">
              <a:lnSpc>
                <a:spcPct val="150000"/>
              </a:lnSpc>
              <a:buFont typeface="Arial" panose="020B0604020202020204" pitchFamily="34" charset="0"/>
              <a:buChar char="•"/>
            </a:pPr>
            <a:r>
              <a:rPr lang="en-US" sz="2400"/>
              <a:t>The Socratic chatbot guides users through problem-solving with </a:t>
            </a:r>
            <a:br>
              <a:rPr lang="en-US" sz="2400"/>
            </a:br>
            <a:r>
              <a:rPr lang="en-US" sz="2400"/>
              <a:t>engaging, question-based support.</a:t>
            </a:r>
          </a:p>
        </p:txBody>
      </p:sp>
      <p:sp>
        <p:nvSpPr>
          <p:cNvPr id="7" name="TextBox 6">
            <a:extLst>
              <a:ext uri="{FF2B5EF4-FFF2-40B4-BE49-F238E27FC236}">
                <a16:creationId xmlns:a16="http://schemas.microsoft.com/office/drawing/2014/main" id="{FE630ABB-1145-7004-FB76-4CCFCC8E6654}"/>
              </a:ext>
            </a:extLst>
          </p:cNvPr>
          <p:cNvSpPr txBox="1"/>
          <p:nvPr/>
        </p:nvSpPr>
        <p:spPr>
          <a:xfrm>
            <a:off x="1262008" y="1014412"/>
            <a:ext cx="2790572" cy="769441"/>
          </a:xfrm>
          <a:prstGeom prst="rect">
            <a:avLst/>
          </a:prstGeom>
          <a:noFill/>
        </p:spPr>
        <p:txBody>
          <a:bodyPr wrap="none" rtlCol="0">
            <a:spAutoFit/>
          </a:bodyPr>
          <a:lstStyle/>
          <a:p>
            <a:r>
              <a:rPr lang="en-US" sz="4400">
                <a:solidFill>
                  <a:schemeClr val="accent4">
                    <a:lumMod val="50000"/>
                  </a:schemeClr>
                </a:solidFill>
              </a:rPr>
              <a:t>Use Cases</a:t>
            </a:r>
          </a:p>
        </p:txBody>
      </p:sp>
      <p:grpSp>
        <p:nvGrpSpPr>
          <p:cNvPr id="16" name="Group 15">
            <a:extLst>
              <a:ext uri="{FF2B5EF4-FFF2-40B4-BE49-F238E27FC236}">
                <a16:creationId xmlns:a16="http://schemas.microsoft.com/office/drawing/2014/main" id="{4EBC4B5D-7B13-5944-E225-7F241DC81CDE}"/>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76D75E45-904B-9D44-9EB9-88E3357D1ACF}"/>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D93F7CD-EEEC-A098-702A-3F3A1712960A}"/>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A5ADF1-9B70-BEE7-9446-B25F58A57233}"/>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0FCCD5F-FE7F-AC31-2355-FE9A77BE34B6}"/>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31F3BD-DEB2-03F5-B1F1-79FED0C058F3}"/>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7EC6B99-DC1B-0C54-2E1B-A3E59C756F8E}"/>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C35B758-F254-770A-8293-B117BE58486D}"/>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F16DB6-4283-3C1B-CFB6-B7F6E7DD26FD}"/>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FD47682-31E7-AF1E-F898-BDF8A1167D5C}"/>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B7046A84-0B0D-3D8C-0BA1-6DF919B0B316}"/>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1D00C21-021D-0303-7630-697C8E69B815}"/>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1DD83B9-22EB-50D4-6266-1DE69FAFE96B}"/>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2EA1F5-D44D-8BA2-ACB5-79B9D12BC6A5}"/>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C19F4F5-5344-A02C-2639-2331E8DB6655}"/>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12EE864-4F5D-E243-7E0F-69D726C6EA92}"/>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BD1F66-7F83-025C-6442-E0541A5E7602}"/>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ECF07BA-69AA-2057-2464-6269641707B5}"/>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24865E7A-3235-895D-699C-0A1BF051A6E4}"/>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6D0927B0-9B05-D89C-CCF8-02F02D6299C9}"/>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C64FA4A-78E4-55C1-98AC-AFE3A88E0A9C}"/>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CC9BA76-78B4-A8CC-842C-B89B11166521}"/>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9FC6460-FF1A-45A5-3AF5-CC92AB13B862}"/>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1EA29BC-C95C-8163-1942-2B50FCD389C5}"/>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81AC915-458F-2D8A-FC5A-03CF5AF50638}"/>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61E0931-CF0B-6E91-2D98-45821EA25DC3}"/>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67A8D8A-8D79-C73C-8730-5C95644D2DD2}"/>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C2F6810-6569-A530-D966-1D07A4472C37}"/>
              </a:ext>
            </a:extLst>
          </p:cNvPr>
          <p:cNvGrpSpPr/>
          <p:nvPr/>
        </p:nvGrpSpPr>
        <p:grpSpPr>
          <a:xfrm>
            <a:off x="10620952" y="6118700"/>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B06D8667-534B-2D41-C8E0-245C2DF64BF4}"/>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B818C02-1B8B-EC59-6FBF-D61623C93C68}"/>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1907890-7264-24A5-9F12-BF5AA84A6621}"/>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1CACA1E-7CFD-3B01-43B3-BF4382D84CE9}"/>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0E6FF37-D5A4-216E-A128-046E95BCD9A2}"/>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9FF63D5-3609-42BF-7DAF-01E8F53874ED}"/>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328B3C-FFA3-BE0F-5513-E2D295586EAB}"/>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53C0A92-4A86-7548-5040-E81CD74740C1}"/>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 name="Graphic 45">
            <a:extLst>
              <a:ext uri="{FF2B5EF4-FFF2-40B4-BE49-F238E27FC236}">
                <a16:creationId xmlns:a16="http://schemas.microsoft.com/office/drawing/2014/main" id="{4CB4633B-14A0-026D-2CB0-C5ED812C82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90827">
            <a:off x="1826894" y="-8168549"/>
            <a:ext cx="11676939" cy="11676939"/>
          </a:xfrm>
          <a:prstGeom prst="rect">
            <a:avLst/>
          </a:prstGeom>
        </p:spPr>
      </p:pic>
      <p:pic>
        <p:nvPicPr>
          <p:cNvPr id="47" name="Graphic 46">
            <a:extLst>
              <a:ext uri="{FF2B5EF4-FFF2-40B4-BE49-F238E27FC236}">
                <a16:creationId xmlns:a16="http://schemas.microsoft.com/office/drawing/2014/main" id="{904EA347-EBA0-F53B-63AB-2DBEDA2BB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347550" y="333375"/>
            <a:ext cx="7700745" cy="7700745"/>
          </a:xfrm>
          <a:prstGeom prst="rect">
            <a:avLst/>
          </a:prstGeom>
        </p:spPr>
      </p:pic>
    </p:spTree>
    <p:extLst>
      <p:ext uri="{BB962C8B-B14F-4D97-AF65-F5344CB8AC3E}">
        <p14:creationId xmlns:p14="http://schemas.microsoft.com/office/powerpoint/2010/main" val="2573692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A76A1534-8148-AF07-240B-38CCB3C8CD75}"/>
            </a:ext>
          </a:extLst>
        </p:cNvPr>
        <p:cNvGrpSpPr/>
        <p:nvPr/>
      </p:nvGrpSpPr>
      <p:grpSpPr>
        <a:xfrm>
          <a:off x="0" y="0"/>
          <a:ext cx="0" cy="0"/>
          <a:chOff x="0" y="0"/>
          <a:chExt cx="0" cy="0"/>
        </a:xfrm>
      </p:grpSpPr>
      <p:pic>
        <p:nvPicPr>
          <p:cNvPr id="5" name="Picture 4" descr="A blue and pink logo&#10;&#10;Description automatically generated">
            <a:extLst>
              <a:ext uri="{FF2B5EF4-FFF2-40B4-BE49-F238E27FC236}">
                <a16:creationId xmlns:a16="http://schemas.microsoft.com/office/drawing/2014/main" id="{6C87AFCE-86C3-0B16-E22E-60C2922CF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09" y="6273799"/>
            <a:ext cx="517237" cy="517237"/>
          </a:xfrm>
          <a:prstGeom prst="rect">
            <a:avLst/>
          </a:prstGeom>
        </p:spPr>
      </p:pic>
      <p:sp>
        <p:nvSpPr>
          <p:cNvPr id="2" name="TextBox 1">
            <a:extLst>
              <a:ext uri="{FF2B5EF4-FFF2-40B4-BE49-F238E27FC236}">
                <a16:creationId xmlns:a16="http://schemas.microsoft.com/office/drawing/2014/main" id="{CAA5B0C3-7550-EC73-FB8A-55BA01CD89CF}"/>
              </a:ext>
            </a:extLst>
          </p:cNvPr>
          <p:cNvSpPr txBox="1"/>
          <p:nvPr/>
        </p:nvSpPr>
        <p:spPr>
          <a:xfrm>
            <a:off x="539407" y="6418634"/>
            <a:ext cx="1880643" cy="400110"/>
          </a:xfrm>
          <a:prstGeom prst="rect">
            <a:avLst/>
          </a:prstGeom>
          <a:noFill/>
        </p:spPr>
        <p:txBody>
          <a:bodyPr wrap="none" rtlCol="0">
            <a:spAutoFit/>
          </a:bodyPr>
          <a:lstStyle/>
          <a:p>
            <a:r>
              <a:rPr lang="en-US" sz="2000" b="1">
                <a:solidFill>
                  <a:schemeClr val="tx1">
                    <a:lumMod val="75000"/>
                    <a:lumOff val="25000"/>
                  </a:schemeClr>
                </a:solidFill>
                <a:latin typeface="Poppins" panose="00000500000000000000" pitchFamily="2" charset="0"/>
                <a:ea typeface="JetBrains Mono" panose="02000009000000000000" pitchFamily="49" charset="0"/>
                <a:cs typeface="Poppins" panose="00000500000000000000" pitchFamily="2" charset="0"/>
              </a:rPr>
              <a:t>mathXplorer</a:t>
            </a:r>
          </a:p>
        </p:txBody>
      </p:sp>
      <p:cxnSp>
        <p:nvCxnSpPr>
          <p:cNvPr id="4" name="Straight Connector 3">
            <a:extLst>
              <a:ext uri="{FF2B5EF4-FFF2-40B4-BE49-F238E27FC236}">
                <a16:creationId xmlns:a16="http://schemas.microsoft.com/office/drawing/2014/main" id="{C94EB82A-56C2-6792-67E0-6360E082F6A9}"/>
              </a:ext>
            </a:extLst>
          </p:cNvPr>
          <p:cNvCxnSpPr>
            <a:stCxn id="2" idx="3"/>
          </p:cNvCxnSpPr>
          <p:nvPr/>
        </p:nvCxnSpPr>
        <p:spPr>
          <a:xfrm>
            <a:off x="2420050" y="6618689"/>
            <a:ext cx="914387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C4D438C-F3A3-F7A7-ECD6-C61862598D12}"/>
              </a:ext>
            </a:extLst>
          </p:cNvPr>
          <p:cNvSpPr txBox="1"/>
          <p:nvPr/>
        </p:nvSpPr>
        <p:spPr>
          <a:xfrm>
            <a:off x="11691560" y="6418634"/>
            <a:ext cx="322524" cy="369332"/>
          </a:xfrm>
          <a:prstGeom prst="rect">
            <a:avLst/>
          </a:prstGeom>
          <a:noFill/>
        </p:spPr>
        <p:txBody>
          <a:bodyPr wrap="none" rtlCol="0">
            <a:spAutoFit/>
          </a:bodyPr>
          <a:lstStyle/>
          <a:p>
            <a:pPr algn="ctr"/>
            <a:fld id="{2E3A7AE7-413D-49E7-BA27-26DA7F1B8D6B}" type="slidenum">
              <a:rPr lang="en-US" smtClean="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pPr algn="ctr"/>
              <a:t>9</a:t>
            </a:fld>
            <a:endParaRPr lang="en-US">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3" name="TextBox 2">
            <a:extLst>
              <a:ext uri="{FF2B5EF4-FFF2-40B4-BE49-F238E27FC236}">
                <a16:creationId xmlns:a16="http://schemas.microsoft.com/office/drawing/2014/main" id="{DDA954C4-E496-E409-E037-93C196132065}"/>
              </a:ext>
            </a:extLst>
          </p:cNvPr>
          <p:cNvSpPr txBox="1"/>
          <p:nvPr/>
        </p:nvSpPr>
        <p:spPr>
          <a:xfrm>
            <a:off x="1479728" y="2405646"/>
            <a:ext cx="9110379" cy="2255041"/>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a:t>Users create and share custom challenges, interacting with the </a:t>
            </a:r>
            <a:br>
              <a:rPr lang="en-US" sz="2400"/>
            </a:br>
            <a:r>
              <a:rPr lang="en-US" sz="2400"/>
              <a:t>community through blogs and comments.</a:t>
            </a:r>
          </a:p>
          <a:p>
            <a:pPr marL="342900" indent="-342900">
              <a:lnSpc>
                <a:spcPct val="150000"/>
              </a:lnSpc>
              <a:buFont typeface="Arial" panose="020B0604020202020204" pitchFamily="34" charset="0"/>
              <a:buChar char="•"/>
            </a:pPr>
            <a:r>
              <a:rPr lang="en-US" sz="2400"/>
              <a:t>Admins manage contests, approve questions, and ensure a safe, </a:t>
            </a:r>
            <a:br>
              <a:rPr lang="en-US" sz="2400"/>
            </a:br>
            <a:r>
              <a:rPr lang="en-US" sz="2400"/>
              <a:t>engaging platform experience.</a:t>
            </a:r>
          </a:p>
        </p:txBody>
      </p:sp>
      <p:sp>
        <p:nvSpPr>
          <p:cNvPr id="7" name="TextBox 6">
            <a:extLst>
              <a:ext uri="{FF2B5EF4-FFF2-40B4-BE49-F238E27FC236}">
                <a16:creationId xmlns:a16="http://schemas.microsoft.com/office/drawing/2014/main" id="{2F8B8EB5-46E9-FF1B-7D36-8B8F7E6D120F}"/>
              </a:ext>
            </a:extLst>
          </p:cNvPr>
          <p:cNvSpPr txBox="1"/>
          <p:nvPr/>
        </p:nvSpPr>
        <p:spPr>
          <a:xfrm>
            <a:off x="1262008" y="1014412"/>
            <a:ext cx="2790572" cy="769441"/>
          </a:xfrm>
          <a:prstGeom prst="rect">
            <a:avLst/>
          </a:prstGeom>
          <a:noFill/>
        </p:spPr>
        <p:txBody>
          <a:bodyPr wrap="none" rtlCol="0">
            <a:spAutoFit/>
          </a:bodyPr>
          <a:lstStyle/>
          <a:p>
            <a:r>
              <a:rPr lang="en-US" sz="4400">
                <a:solidFill>
                  <a:schemeClr val="accent4">
                    <a:lumMod val="50000"/>
                  </a:schemeClr>
                </a:solidFill>
              </a:rPr>
              <a:t>Use Cases</a:t>
            </a:r>
          </a:p>
        </p:txBody>
      </p:sp>
      <p:grpSp>
        <p:nvGrpSpPr>
          <p:cNvPr id="16" name="Group 15">
            <a:extLst>
              <a:ext uri="{FF2B5EF4-FFF2-40B4-BE49-F238E27FC236}">
                <a16:creationId xmlns:a16="http://schemas.microsoft.com/office/drawing/2014/main" id="{3BCBE4BE-1C1E-EE4B-264A-5AEB973ED7D6}"/>
              </a:ext>
            </a:extLst>
          </p:cNvPr>
          <p:cNvGrpSpPr/>
          <p:nvPr/>
        </p:nvGrpSpPr>
        <p:grpSpPr>
          <a:xfrm>
            <a:off x="9992302" y="647700"/>
            <a:ext cx="733425" cy="299934"/>
            <a:chOff x="7096125" y="962025"/>
            <a:chExt cx="733425" cy="299934"/>
          </a:xfrm>
        </p:grpSpPr>
        <p:sp>
          <p:nvSpPr>
            <p:cNvPr id="8" name="Oval 7">
              <a:extLst>
                <a:ext uri="{FF2B5EF4-FFF2-40B4-BE49-F238E27FC236}">
                  <a16:creationId xmlns:a16="http://schemas.microsoft.com/office/drawing/2014/main" id="{449FB574-CFE1-B73F-9962-624E8B2F3A36}"/>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5ED5BB3-4D63-B4BF-1C2A-EF2C16B53809}"/>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20B5164-1837-7C69-A69A-4F7DB8E3ED62}"/>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816944-6C87-0FF1-D4D4-C5B61E6E5B21}"/>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700A46B-0E44-ACBD-FE51-88760CF929AB}"/>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8F9895-E480-EF9F-5B38-E53B6BD69A0D}"/>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84D966-2F40-D452-B80B-79F1C60E4D08}"/>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C7F96EC-AB42-9B21-8159-CC337C2CEE6F}"/>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080974A-15F7-25FB-A645-F3D92256644F}"/>
              </a:ext>
            </a:extLst>
          </p:cNvPr>
          <p:cNvGrpSpPr/>
          <p:nvPr/>
        </p:nvGrpSpPr>
        <p:grpSpPr>
          <a:xfrm>
            <a:off x="10830502" y="647700"/>
            <a:ext cx="733425" cy="299934"/>
            <a:chOff x="7096125" y="962025"/>
            <a:chExt cx="733425" cy="299934"/>
          </a:xfrm>
        </p:grpSpPr>
        <p:sp>
          <p:nvSpPr>
            <p:cNvPr id="18" name="Oval 17">
              <a:extLst>
                <a:ext uri="{FF2B5EF4-FFF2-40B4-BE49-F238E27FC236}">
                  <a16:creationId xmlns:a16="http://schemas.microsoft.com/office/drawing/2014/main" id="{E9F56CE9-4690-6A6B-B6BF-9A35E2C9B59E}"/>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29F6C4-2A4F-EA60-D49E-6ECCC867DB91}"/>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2AF56D-1B84-7035-1255-ED6819F98FDA}"/>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083B4F0-410F-E76A-9757-CDA0C5800A3A}"/>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24540D-1D2B-7A01-636B-2EB609F527F9}"/>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F7D7611-86B5-4A5E-F4AB-1AD7C6EAB0F9}"/>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C19AF7-EC89-5239-18E8-58F5962D431E}"/>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1913E8-368C-2094-5D3A-4256719959C2}"/>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3281920-1F66-2C9F-7BC3-8E79138CB847}"/>
              </a:ext>
            </a:extLst>
          </p:cNvPr>
          <p:cNvGrpSpPr/>
          <p:nvPr/>
        </p:nvGrpSpPr>
        <p:grpSpPr>
          <a:xfrm rot="5400000">
            <a:off x="22727" y="550120"/>
            <a:ext cx="733425" cy="299934"/>
            <a:chOff x="7096125" y="962025"/>
            <a:chExt cx="733425" cy="299934"/>
          </a:xfrm>
        </p:grpSpPr>
        <p:sp>
          <p:nvSpPr>
            <p:cNvPr id="27" name="Oval 26">
              <a:extLst>
                <a:ext uri="{FF2B5EF4-FFF2-40B4-BE49-F238E27FC236}">
                  <a16:creationId xmlns:a16="http://schemas.microsoft.com/office/drawing/2014/main" id="{246EB9EE-CB76-4752-8E4F-EBAFF598AE74}"/>
                </a:ext>
              </a:extLst>
            </p:cNvPr>
            <p:cNvSpPr/>
            <p:nvPr/>
          </p:nvSpPr>
          <p:spPr>
            <a:xfrm>
              <a:off x="70961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770B0B-DB34-5ED5-2DE7-9D992B5058BE}"/>
                </a:ext>
              </a:extLst>
            </p:cNvPr>
            <p:cNvSpPr/>
            <p:nvPr/>
          </p:nvSpPr>
          <p:spPr>
            <a:xfrm>
              <a:off x="73056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B792EED-857E-5762-8B50-EA4945688EA6}"/>
                </a:ext>
              </a:extLst>
            </p:cNvPr>
            <p:cNvSpPr/>
            <p:nvPr/>
          </p:nvSpPr>
          <p:spPr>
            <a:xfrm>
              <a:off x="751522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56F5DF1-0B34-1D6E-D230-91DFB577BAFA}"/>
                </a:ext>
              </a:extLst>
            </p:cNvPr>
            <p:cNvSpPr/>
            <p:nvPr/>
          </p:nvSpPr>
          <p:spPr>
            <a:xfrm>
              <a:off x="7724775" y="962025"/>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0DE7100-9C84-FC8C-76E8-7449DFBFDDAC}"/>
                </a:ext>
              </a:extLst>
            </p:cNvPr>
            <p:cNvSpPr/>
            <p:nvPr/>
          </p:nvSpPr>
          <p:spPr>
            <a:xfrm>
              <a:off x="70961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633725D-230B-AC64-41BF-D6B49DE15D80}"/>
                </a:ext>
              </a:extLst>
            </p:cNvPr>
            <p:cNvSpPr/>
            <p:nvPr/>
          </p:nvSpPr>
          <p:spPr>
            <a:xfrm>
              <a:off x="73056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0E07CB2-00E9-9309-DDEA-CFB74633FAB3}"/>
                </a:ext>
              </a:extLst>
            </p:cNvPr>
            <p:cNvSpPr/>
            <p:nvPr/>
          </p:nvSpPr>
          <p:spPr>
            <a:xfrm>
              <a:off x="751522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D882C11-A837-052F-A0E8-23CA25A64DCA}"/>
                </a:ext>
              </a:extLst>
            </p:cNvPr>
            <p:cNvSpPr/>
            <p:nvPr/>
          </p:nvSpPr>
          <p:spPr>
            <a:xfrm>
              <a:off x="7724775" y="1157184"/>
              <a:ext cx="104775" cy="104775"/>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EA9AF620-86D6-38E8-4B83-06E603DF0CFB}"/>
              </a:ext>
            </a:extLst>
          </p:cNvPr>
          <p:cNvGrpSpPr/>
          <p:nvPr/>
        </p:nvGrpSpPr>
        <p:grpSpPr>
          <a:xfrm>
            <a:off x="10620952" y="6118700"/>
            <a:ext cx="733425" cy="299934"/>
            <a:chOff x="7096125" y="962025"/>
            <a:chExt cx="733425" cy="299934"/>
          </a:xfrm>
          <a:solidFill>
            <a:schemeClr val="bg1">
              <a:lumMod val="65000"/>
            </a:schemeClr>
          </a:solidFill>
        </p:grpSpPr>
        <p:sp>
          <p:nvSpPr>
            <p:cNvPr id="36" name="Oval 35">
              <a:extLst>
                <a:ext uri="{FF2B5EF4-FFF2-40B4-BE49-F238E27FC236}">
                  <a16:creationId xmlns:a16="http://schemas.microsoft.com/office/drawing/2014/main" id="{735764CF-64AB-18AA-6393-5D7EDFE49622}"/>
                </a:ext>
              </a:extLst>
            </p:cNvPr>
            <p:cNvSpPr/>
            <p:nvPr/>
          </p:nvSpPr>
          <p:spPr>
            <a:xfrm>
              <a:off x="70961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3CEB125-2530-2C35-B428-4F1325C9CC4D}"/>
                </a:ext>
              </a:extLst>
            </p:cNvPr>
            <p:cNvSpPr/>
            <p:nvPr/>
          </p:nvSpPr>
          <p:spPr>
            <a:xfrm>
              <a:off x="73056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6C94C19-D640-CB3A-9AA1-D61611BE1AFA}"/>
                </a:ext>
              </a:extLst>
            </p:cNvPr>
            <p:cNvSpPr/>
            <p:nvPr/>
          </p:nvSpPr>
          <p:spPr>
            <a:xfrm>
              <a:off x="751522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22D6224-7CFA-75CF-CAB3-E41E8CF15544}"/>
                </a:ext>
              </a:extLst>
            </p:cNvPr>
            <p:cNvSpPr/>
            <p:nvPr/>
          </p:nvSpPr>
          <p:spPr>
            <a:xfrm>
              <a:off x="7724775" y="962025"/>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20802C-35B4-1644-F200-DEAAA23771F4}"/>
                </a:ext>
              </a:extLst>
            </p:cNvPr>
            <p:cNvSpPr/>
            <p:nvPr/>
          </p:nvSpPr>
          <p:spPr>
            <a:xfrm>
              <a:off x="70961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1B9D34E-E35B-8728-C962-17C3C839535C}"/>
                </a:ext>
              </a:extLst>
            </p:cNvPr>
            <p:cNvSpPr/>
            <p:nvPr/>
          </p:nvSpPr>
          <p:spPr>
            <a:xfrm>
              <a:off x="73056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D839CF0-6F79-253E-3297-9B586FB03831}"/>
                </a:ext>
              </a:extLst>
            </p:cNvPr>
            <p:cNvSpPr/>
            <p:nvPr/>
          </p:nvSpPr>
          <p:spPr>
            <a:xfrm>
              <a:off x="751522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094032-FE5E-CAB1-47CC-34632265E5F1}"/>
                </a:ext>
              </a:extLst>
            </p:cNvPr>
            <p:cNvSpPr/>
            <p:nvPr/>
          </p:nvSpPr>
          <p:spPr>
            <a:xfrm>
              <a:off x="7724775" y="1157184"/>
              <a:ext cx="104775" cy="10477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Graphic 43">
            <a:extLst>
              <a:ext uri="{FF2B5EF4-FFF2-40B4-BE49-F238E27FC236}">
                <a16:creationId xmlns:a16="http://schemas.microsoft.com/office/drawing/2014/main" id="{479E97C6-DC28-6227-6F88-2B1C687E90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633724">
            <a:off x="-3649979" y="507584"/>
            <a:ext cx="6051167" cy="6051167"/>
          </a:xfrm>
          <a:prstGeom prst="rect">
            <a:avLst/>
          </a:prstGeom>
        </p:spPr>
      </p:pic>
      <p:pic>
        <p:nvPicPr>
          <p:cNvPr id="45" name="Graphic 44">
            <a:extLst>
              <a:ext uri="{FF2B5EF4-FFF2-40B4-BE49-F238E27FC236}">
                <a16:creationId xmlns:a16="http://schemas.microsoft.com/office/drawing/2014/main" id="{E062CA8E-AABA-3476-59CF-AAD45F6A36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90827">
            <a:off x="3420857" y="-8765464"/>
            <a:ext cx="11676939" cy="11676939"/>
          </a:xfrm>
          <a:prstGeom prst="rect">
            <a:avLst/>
          </a:prstGeom>
        </p:spPr>
      </p:pic>
      <p:pic>
        <p:nvPicPr>
          <p:cNvPr id="46" name="Graphic 45">
            <a:extLst>
              <a:ext uri="{FF2B5EF4-FFF2-40B4-BE49-F238E27FC236}">
                <a16:creationId xmlns:a16="http://schemas.microsoft.com/office/drawing/2014/main" id="{79A2BD55-F016-2843-69B6-B7AFB5F77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9528349" y="-1282111"/>
            <a:ext cx="7700745" cy="7700745"/>
          </a:xfrm>
          <a:prstGeom prst="rect">
            <a:avLst/>
          </a:prstGeom>
        </p:spPr>
      </p:pic>
    </p:spTree>
    <p:extLst>
      <p:ext uri="{BB962C8B-B14F-4D97-AF65-F5344CB8AC3E}">
        <p14:creationId xmlns:p14="http://schemas.microsoft.com/office/powerpoint/2010/main" val="1545758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347</TotalTime>
  <Words>1850</Words>
  <Application>Microsoft Office PowerPoint</Application>
  <PresentationFormat>Widescreen</PresentationFormat>
  <Paragraphs>136</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JetBrains Mono</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Adib Sakhawat</dc:creator>
  <cp:lastModifiedBy>Adib Sakhawat</cp:lastModifiedBy>
  <cp:revision>2</cp:revision>
  <dcterms:created xsi:type="dcterms:W3CDTF">2024-11-05T16:44:00Z</dcterms:created>
  <dcterms:modified xsi:type="dcterms:W3CDTF">2024-11-05T22:31:03Z</dcterms:modified>
</cp:coreProperties>
</file>